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66" r:id="rId3"/>
    <p:sldId id="268" r:id="rId4"/>
    <p:sldId id="258" r:id="rId5"/>
    <p:sldId id="259" r:id="rId6"/>
    <p:sldId id="261" r:id="rId7"/>
    <p:sldId id="270" r:id="rId8"/>
    <p:sldId id="260" r:id="rId9"/>
    <p:sldId id="262" r:id="rId10"/>
    <p:sldId id="269"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A1"/>
    <a:srgbClr val="CC0033"/>
    <a:srgbClr val="E37222"/>
    <a:srgbClr val="FDC82F"/>
    <a:srgbClr val="69BE28"/>
    <a:srgbClr val="008542"/>
    <a:srgbClr val="6B1F73"/>
    <a:srgbClr val="009FDA"/>
    <a:srgbClr val="0B5172"/>
    <a:srgbClr val="6699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52" autoAdjust="0"/>
    <p:restoredTop sz="98756" autoAdjust="0"/>
  </p:normalViewPr>
  <p:slideViewPr>
    <p:cSldViewPr snapToGrid="0" snapToObjects="1">
      <p:cViewPr varScale="1">
        <p:scale>
          <a:sx n="52" d="100"/>
          <a:sy n="52" d="100"/>
        </p:scale>
        <p:origin x="-1238" y="-91"/>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0328DB-B5F0-492F-BF08-2B28F1C7EFDB}" type="doc">
      <dgm:prSet loTypeId="urn:microsoft.com/office/officeart/2005/8/layout/arrow2" loCatId="process" qsTypeId="urn:microsoft.com/office/officeart/2005/8/quickstyle/simple1" qsCatId="simple" csTypeId="urn:microsoft.com/office/officeart/2005/8/colors/accent5_4" csCatId="accent5" phldr="1"/>
      <dgm:spPr/>
      <dgm:t>
        <a:bodyPr/>
        <a:lstStyle/>
        <a:p>
          <a:endParaRPr lang="hr-HR"/>
        </a:p>
      </dgm:t>
    </dgm:pt>
    <dgm:pt modelId="{8EF95981-CE9C-44C7-B1AE-CEB7F96C3374}">
      <dgm:prSet phldrT="[Text]" custT="1"/>
      <dgm:spPr/>
      <dgm:t>
        <a:bodyPr/>
        <a:lstStyle/>
        <a:p>
          <a:r>
            <a:rPr lang="hr-HR" sz="2800" b="1" err="1">
              <a:solidFill>
                <a:srgbClr val="0066A1"/>
              </a:solidFill>
            </a:rPr>
            <a:t>Baby</a:t>
          </a:r>
          <a:r>
            <a:rPr lang="hr-HR" sz="2800" b="1">
              <a:solidFill>
                <a:srgbClr val="0066A1"/>
              </a:solidFill>
            </a:rPr>
            <a:t> Boomers</a:t>
          </a:r>
          <a:r>
            <a:rPr lang="hr-HR" sz="2400" b="1">
              <a:solidFill>
                <a:srgbClr val="0066A1"/>
              </a:solidFill>
            </a:rPr>
            <a:t/>
          </a:r>
          <a:br>
            <a:rPr lang="hr-HR" sz="2400" b="1">
              <a:solidFill>
                <a:srgbClr val="0066A1"/>
              </a:solidFill>
            </a:rPr>
          </a:br>
          <a:r>
            <a:rPr lang="hr-HR" sz="2400" b="1">
              <a:solidFill>
                <a:srgbClr val="0066A1"/>
              </a:solidFill>
            </a:rPr>
            <a:t>(1946. – 1964.)</a:t>
          </a:r>
          <a:endParaRPr lang="hr-HR" sz="2400" b="1" dirty="0">
            <a:solidFill>
              <a:srgbClr val="0066A1"/>
            </a:solidFill>
          </a:endParaRPr>
        </a:p>
      </dgm:t>
    </dgm:pt>
    <dgm:pt modelId="{58216319-74B6-49F8-945F-0B1DEA955138}" type="parTrans" cxnId="{B82214CB-8A44-46ED-996A-A0355BD0ED7E}">
      <dgm:prSet/>
      <dgm:spPr/>
      <dgm:t>
        <a:bodyPr/>
        <a:lstStyle/>
        <a:p>
          <a:endParaRPr lang="hr-HR"/>
        </a:p>
      </dgm:t>
    </dgm:pt>
    <dgm:pt modelId="{8F6E62B2-41CD-4CEF-BD32-B6ECE9B7CE83}" type="sibTrans" cxnId="{B82214CB-8A44-46ED-996A-A0355BD0ED7E}">
      <dgm:prSet/>
      <dgm:spPr/>
      <dgm:t>
        <a:bodyPr/>
        <a:lstStyle/>
        <a:p>
          <a:endParaRPr lang="hr-HR"/>
        </a:p>
      </dgm:t>
    </dgm:pt>
    <dgm:pt modelId="{E35E3450-1101-468C-9773-12ED9F6FC04F}">
      <dgm:prSet phldrT="[Text]" custT="1"/>
      <dgm:spPr/>
      <dgm:t>
        <a:bodyPr/>
        <a:lstStyle/>
        <a:p>
          <a:r>
            <a:rPr lang="hr-HR" sz="2800" b="1">
              <a:solidFill>
                <a:srgbClr val="0066A1"/>
              </a:solidFill>
            </a:rPr>
            <a:t>Generation X</a:t>
          </a:r>
          <a:br>
            <a:rPr lang="hr-HR" sz="2800" b="1">
              <a:solidFill>
                <a:srgbClr val="0066A1"/>
              </a:solidFill>
            </a:rPr>
          </a:br>
          <a:r>
            <a:rPr lang="hr-HR" sz="2400" b="1">
              <a:solidFill>
                <a:srgbClr val="0066A1"/>
              </a:solidFill>
            </a:rPr>
            <a:t>(1965. – 1984.)</a:t>
          </a:r>
          <a:endParaRPr lang="hr-HR" sz="2400" b="1" dirty="0">
            <a:solidFill>
              <a:srgbClr val="0066A1"/>
            </a:solidFill>
          </a:endParaRPr>
        </a:p>
      </dgm:t>
    </dgm:pt>
    <dgm:pt modelId="{E0DEB083-403E-47CC-87E9-77DBD3799910}" type="parTrans" cxnId="{2A8CA1A0-7A34-41BC-BAE0-6ADEA5D0D04E}">
      <dgm:prSet/>
      <dgm:spPr/>
      <dgm:t>
        <a:bodyPr/>
        <a:lstStyle/>
        <a:p>
          <a:endParaRPr lang="hr-HR"/>
        </a:p>
      </dgm:t>
    </dgm:pt>
    <dgm:pt modelId="{8BF4BD37-C3CE-49E2-97B8-BD5C0D262812}" type="sibTrans" cxnId="{2A8CA1A0-7A34-41BC-BAE0-6ADEA5D0D04E}">
      <dgm:prSet/>
      <dgm:spPr/>
      <dgm:t>
        <a:bodyPr/>
        <a:lstStyle/>
        <a:p>
          <a:endParaRPr lang="hr-HR"/>
        </a:p>
      </dgm:t>
    </dgm:pt>
    <dgm:pt modelId="{4756925F-9DF7-426D-94D2-0674278C8354}">
      <dgm:prSet phldrT="[Text]" custT="1"/>
      <dgm:spPr/>
      <dgm:t>
        <a:bodyPr/>
        <a:lstStyle/>
        <a:p>
          <a:r>
            <a:rPr lang="hr-HR" sz="2800" b="1">
              <a:solidFill>
                <a:srgbClr val="0066A1"/>
              </a:solidFill>
            </a:rPr>
            <a:t>Millennials </a:t>
          </a:r>
          <a:r>
            <a:rPr lang="hr-HR" sz="2800" b="1" dirty="0">
              <a:solidFill>
                <a:srgbClr val="0066A1"/>
              </a:solidFill>
            </a:rPr>
            <a:t>/ </a:t>
          </a:r>
          <a:r>
            <a:rPr lang="hr-HR" sz="2800" b="1" err="1">
              <a:solidFill>
                <a:srgbClr val="0066A1"/>
              </a:solidFill>
            </a:rPr>
            <a:t>Generation</a:t>
          </a:r>
          <a:r>
            <a:rPr lang="hr-HR" sz="2800" b="1">
              <a:solidFill>
                <a:srgbClr val="0066A1"/>
              </a:solidFill>
            </a:rPr>
            <a:t> Y</a:t>
          </a:r>
          <a:br>
            <a:rPr lang="hr-HR" sz="2800" b="1">
              <a:solidFill>
                <a:srgbClr val="0066A1"/>
              </a:solidFill>
            </a:rPr>
          </a:br>
          <a:r>
            <a:rPr lang="hr-HR" sz="2400" b="1">
              <a:solidFill>
                <a:srgbClr val="0066A1"/>
              </a:solidFill>
            </a:rPr>
            <a:t>(1985. – 2010.)</a:t>
          </a:r>
          <a:endParaRPr lang="hr-HR" sz="2400" b="1" dirty="0">
            <a:solidFill>
              <a:srgbClr val="0066A1"/>
            </a:solidFill>
          </a:endParaRPr>
        </a:p>
      </dgm:t>
    </dgm:pt>
    <dgm:pt modelId="{8DE9B13F-511C-4DF4-84ED-F4478ED184C5}" type="parTrans" cxnId="{2B6FE42D-BB86-44C3-8856-579BE85DA67F}">
      <dgm:prSet/>
      <dgm:spPr/>
      <dgm:t>
        <a:bodyPr/>
        <a:lstStyle/>
        <a:p>
          <a:endParaRPr lang="hr-HR"/>
        </a:p>
      </dgm:t>
    </dgm:pt>
    <dgm:pt modelId="{E812A86F-78E1-4668-987E-6AE30617D059}" type="sibTrans" cxnId="{2B6FE42D-BB86-44C3-8856-579BE85DA67F}">
      <dgm:prSet/>
      <dgm:spPr/>
      <dgm:t>
        <a:bodyPr/>
        <a:lstStyle/>
        <a:p>
          <a:endParaRPr lang="hr-HR"/>
        </a:p>
      </dgm:t>
    </dgm:pt>
    <dgm:pt modelId="{01BD3059-6493-406C-A3D7-FD2DD9E9DDB9}" type="pres">
      <dgm:prSet presAssocID="{570328DB-B5F0-492F-BF08-2B28F1C7EFDB}" presName="arrowDiagram" presStyleCnt="0">
        <dgm:presLayoutVars>
          <dgm:chMax val="5"/>
          <dgm:dir/>
          <dgm:resizeHandles val="exact"/>
        </dgm:presLayoutVars>
      </dgm:prSet>
      <dgm:spPr/>
      <dgm:t>
        <a:bodyPr/>
        <a:lstStyle/>
        <a:p>
          <a:endParaRPr lang="en-GB"/>
        </a:p>
      </dgm:t>
    </dgm:pt>
    <dgm:pt modelId="{D0BD173C-5D70-41E8-9BC3-AC9F0B73ABC5}" type="pres">
      <dgm:prSet presAssocID="{570328DB-B5F0-492F-BF08-2B28F1C7EFDB}" presName="arrow" presStyleLbl="bgShp" presStyleIdx="0" presStyleCnt="1" custFlipHor="1" custLinFactNeighborX="-325" custLinFactNeighborY="976"/>
      <dgm:spPr/>
    </dgm:pt>
    <dgm:pt modelId="{12B4B095-C884-47F3-A7D5-8511A6CC4913}" type="pres">
      <dgm:prSet presAssocID="{570328DB-B5F0-492F-BF08-2B28F1C7EFDB}" presName="arrowDiagram3" presStyleCnt="0"/>
      <dgm:spPr/>
    </dgm:pt>
    <dgm:pt modelId="{856E8F29-D11C-4F29-B322-254884A37D62}" type="pres">
      <dgm:prSet presAssocID="{8EF95981-CE9C-44C7-B1AE-CEB7F96C3374}" presName="bullet3a" presStyleLbl="node1" presStyleIdx="0" presStyleCnt="3" custLinFactX="1300000" custLinFactNeighborX="1363118" custLinFactNeighborY="-97871"/>
      <dgm:spPr/>
    </dgm:pt>
    <dgm:pt modelId="{51A27443-4A08-4AD1-819C-9A8F10778C0F}" type="pres">
      <dgm:prSet presAssocID="{8EF95981-CE9C-44C7-B1AE-CEB7F96C3374}" presName="textBox3a" presStyleLbl="revTx" presStyleIdx="0" presStyleCnt="3" custScaleX="161364" custScaleY="66482" custLinFactX="100000" custLinFactNeighborX="177054" custLinFactNeighborY="-9298">
        <dgm:presLayoutVars>
          <dgm:bulletEnabled val="1"/>
        </dgm:presLayoutVars>
      </dgm:prSet>
      <dgm:spPr/>
      <dgm:t>
        <a:bodyPr/>
        <a:lstStyle/>
        <a:p>
          <a:endParaRPr lang="en-GB"/>
        </a:p>
      </dgm:t>
    </dgm:pt>
    <dgm:pt modelId="{BAC67057-45E0-4D96-88C1-75E535FDB026}" type="pres">
      <dgm:prSet presAssocID="{E35E3450-1101-468C-9773-12ED9F6FC04F}" presName="bullet3b" presStyleLbl="node1" presStyleIdx="1" presStyleCnt="3" custLinFactX="200000" custLinFactNeighborX="241680" custLinFactNeighborY="-19947"/>
      <dgm:spPr/>
    </dgm:pt>
    <dgm:pt modelId="{07B10885-4306-4253-A680-C32422A5D677}" type="pres">
      <dgm:prSet presAssocID="{E35E3450-1101-468C-9773-12ED9F6FC04F}" presName="textBox3b" presStyleLbl="revTx" presStyleIdx="1" presStyleCnt="3" custAng="0" custScaleX="167101" custScaleY="40605" custLinFactX="36999" custLinFactNeighborX="100000" custLinFactNeighborY="-49050">
        <dgm:presLayoutVars>
          <dgm:bulletEnabled val="1"/>
        </dgm:presLayoutVars>
      </dgm:prSet>
      <dgm:spPr/>
      <dgm:t>
        <a:bodyPr/>
        <a:lstStyle/>
        <a:p>
          <a:endParaRPr lang="hr-HR"/>
        </a:p>
      </dgm:t>
    </dgm:pt>
    <dgm:pt modelId="{585B28BE-E105-434D-821F-05F75CE62405}" type="pres">
      <dgm:prSet presAssocID="{4756925F-9DF7-426D-94D2-0674278C8354}" presName="bullet3c" presStyleLbl="node1" presStyleIdx="2" presStyleCnt="3" custLinFactX="-300000" custLinFactNeighborX="-358077" custLinFactNeighborY="-59420"/>
      <dgm:spPr/>
    </dgm:pt>
    <dgm:pt modelId="{5158EBA0-27AC-4F46-B2E7-9C6A7D824EEC}" type="pres">
      <dgm:prSet presAssocID="{4756925F-9DF7-426D-94D2-0674278C8354}" presName="textBox3c" presStyleLbl="revTx" presStyleIdx="2" presStyleCnt="3" custScaleX="267664" custScaleY="32435" custLinFactNeighborX="-81611" custLinFactNeighborY="-59446">
        <dgm:presLayoutVars>
          <dgm:bulletEnabled val="1"/>
        </dgm:presLayoutVars>
      </dgm:prSet>
      <dgm:spPr/>
      <dgm:t>
        <a:bodyPr/>
        <a:lstStyle/>
        <a:p>
          <a:endParaRPr lang="hr-HR"/>
        </a:p>
      </dgm:t>
    </dgm:pt>
  </dgm:ptLst>
  <dgm:cxnLst>
    <dgm:cxn modelId="{2A8CA1A0-7A34-41BC-BAE0-6ADEA5D0D04E}" srcId="{570328DB-B5F0-492F-BF08-2B28F1C7EFDB}" destId="{E35E3450-1101-468C-9773-12ED9F6FC04F}" srcOrd="1" destOrd="0" parTransId="{E0DEB083-403E-47CC-87E9-77DBD3799910}" sibTransId="{8BF4BD37-C3CE-49E2-97B8-BD5C0D262812}"/>
    <dgm:cxn modelId="{C2CD996C-2F8A-4AFD-96D5-9E5C0A0F5933}" type="presOf" srcId="{8EF95981-CE9C-44C7-B1AE-CEB7F96C3374}" destId="{51A27443-4A08-4AD1-819C-9A8F10778C0F}" srcOrd="0" destOrd="0" presId="urn:microsoft.com/office/officeart/2005/8/layout/arrow2"/>
    <dgm:cxn modelId="{2B6FE42D-BB86-44C3-8856-579BE85DA67F}" srcId="{570328DB-B5F0-492F-BF08-2B28F1C7EFDB}" destId="{4756925F-9DF7-426D-94D2-0674278C8354}" srcOrd="2" destOrd="0" parTransId="{8DE9B13F-511C-4DF4-84ED-F4478ED184C5}" sibTransId="{E812A86F-78E1-4668-987E-6AE30617D059}"/>
    <dgm:cxn modelId="{13CE85F1-3F85-4C67-BE19-1A8F52B7921D}" type="presOf" srcId="{E35E3450-1101-468C-9773-12ED9F6FC04F}" destId="{07B10885-4306-4253-A680-C32422A5D677}" srcOrd="0" destOrd="0" presId="urn:microsoft.com/office/officeart/2005/8/layout/arrow2"/>
    <dgm:cxn modelId="{B82214CB-8A44-46ED-996A-A0355BD0ED7E}" srcId="{570328DB-B5F0-492F-BF08-2B28F1C7EFDB}" destId="{8EF95981-CE9C-44C7-B1AE-CEB7F96C3374}" srcOrd="0" destOrd="0" parTransId="{58216319-74B6-49F8-945F-0B1DEA955138}" sibTransId="{8F6E62B2-41CD-4CEF-BD32-B6ECE9B7CE83}"/>
    <dgm:cxn modelId="{B82FAF25-163B-4E00-B62B-AAD2F0508575}" type="presOf" srcId="{570328DB-B5F0-492F-BF08-2B28F1C7EFDB}" destId="{01BD3059-6493-406C-A3D7-FD2DD9E9DDB9}" srcOrd="0" destOrd="0" presId="urn:microsoft.com/office/officeart/2005/8/layout/arrow2"/>
    <dgm:cxn modelId="{8B635D43-5F38-41DA-B327-D4C27AAB9954}" type="presOf" srcId="{4756925F-9DF7-426D-94D2-0674278C8354}" destId="{5158EBA0-27AC-4F46-B2E7-9C6A7D824EEC}" srcOrd="0" destOrd="0" presId="urn:microsoft.com/office/officeart/2005/8/layout/arrow2"/>
    <dgm:cxn modelId="{49E0ADA9-98C5-4692-851C-E5DD2CD968B6}" type="presParOf" srcId="{01BD3059-6493-406C-A3D7-FD2DD9E9DDB9}" destId="{D0BD173C-5D70-41E8-9BC3-AC9F0B73ABC5}" srcOrd="0" destOrd="0" presId="urn:microsoft.com/office/officeart/2005/8/layout/arrow2"/>
    <dgm:cxn modelId="{1D31EDAE-CB60-4602-92FA-23A1091F566D}" type="presParOf" srcId="{01BD3059-6493-406C-A3D7-FD2DD9E9DDB9}" destId="{12B4B095-C884-47F3-A7D5-8511A6CC4913}" srcOrd="1" destOrd="0" presId="urn:microsoft.com/office/officeart/2005/8/layout/arrow2"/>
    <dgm:cxn modelId="{F4C74BC1-D096-4E67-A8F3-AE75A2318649}" type="presParOf" srcId="{12B4B095-C884-47F3-A7D5-8511A6CC4913}" destId="{856E8F29-D11C-4F29-B322-254884A37D62}" srcOrd="0" destOrd="0" presId="urn:microsoft.com/office/officeart/2005/8/layout/arrow2"/>
    <dgm:cxn modelId="{C3B12C1C-3C8F-4347-AA12-ED6328CA5406}" type="presParOf" srcId="{12B4B095-C884-47F3-A7D5-8511A6CC4913}" destId="{51A27443-4A08-4AD1-819C-9A8F10778C0F}" srcOrd="1" destOrd="0" presId="urn:microsoft.com/office/officeart/2005/8/layout/arrow2"/>
    <dgm:cxn modelId="{B38B8517-0967-4DD5-B9FA-2EE1C59649A6}" type="presParOf" srcId="{12B4B095-C884-47F3-A7D5-8511A6CC4913}" destId="{BAC67057-45E0-4D96-88C1-75E535FDB026}" srcOrd="2" destOrd="0" presId="urn:microsoft.com/office/officeart/2005/8/layout/arrow2"/>
    <dgm:cxn modelId="{4B5DE167-3D0F-4857-A5A9-938E6400813A}" type="presParOf" srcId="{12B4B095-C884-47F3-A7D5-8511A6CC4913}" destId="{07B10885-4306-4253-A680-C32422A5D677}" srcOrd="3" destOrd="0" presId="urn:microsoft.com/office/officeart/2005/8/layout/arrow2"/>
    <dgm:cxn modelId="{0508FE65-7821-4CF8-830A-546750C338E4}" type="presParOf" srcId="{12B4B095-C884-47F3-A7D5-8511A6CC4913}" destId="{585B28BE-E105-434D-821F-05F75CE62405}" srcOrd="4" destOrd="0" presId="urn:microsoft.com/office/officeart/2005/8/layout/arrow2"/>
    <dgm:cxn modelId="{2F46E996-DAC3-4420-B275-D934F36462B2}" type="presParOf" srcId="{12B4B095-C884-47F3-A7D5-8511A6CC4913}" destId="{5158EBA0-27AC-4F46-B2E7-9C6A7D824EEC}" srcOrd="5" destOrd="0" presId="urn:microsoft.com/office/officeart/2005/8/layout/arrow2"/>
  </dgm:cxnLst>
  <dgm:bg/>
  <dgm:whole/>
  <dgm:extLst>
    <a:ext uri="{C62137D5-CB1D-491B-B009-E17868A290BF}">
      <dgm14:recolorImg xmlns="" xmlns:dgm14="http://schemas.microsoft.com/office/drawing/2010/diagram"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BD173C-5D70-41E8-9BC3-AC9F0B73ABC5}">
      <dsp:nvSpPr>
        <dsp:cNvPr id="0" name=""/>
        <dsp:cNvSpPr/>
      </dsp:nvSpPr>
      <dsp:spPr>
        <a:xfrm flipH="1">
          <a:off x="-105160" y="0"/>
          <a:ext cx="6502400" cy="4064000"/>
        </a:xfrm>
        <a:prstGeom prst="swooshArrow">
          <a:avLst>
            <a:gd name="adj1" fmla="val 25000"/>
            <a:gd name="adj2" fmla="val 25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6E8F29-D11C-4F29-B322-254884A37D62}">
      <dsp:nvSpPr>
        <dsp:cNvPr id="0" name=""/>
        <dsp:cNvSpPr/>
      </dsp:nvSpPr>
      <dsp:spPr>
        <a:xfrm>
          <a:off x="5222975" y="2639509"/>
          <a:ext cx="169062" cy="169062"/>
        </a:xfrm>
        <a:prstGeom prst="ellipse">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A27443-4A08-4AD1-819C-9A8F10778C0F}">
      <dsp:nvSpPr>
        <dsp:cNvPr id="0" name=""/>
        <dsp:cNvSpPr/>
      </dsp:nvSpPr>
      <dsp:spPr>
        <a:xfrm>
          <a:off x="4537853" y="2977133"/>
          <a:ext cx="2444760" cy="780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583" tIns="0" rIns="0" bIns="0" numCol="1" spcCol="1270" anchor="t" anchorCtr="0">
          <a:noAutofit/>
        </a:bodyPr>
        <a:lstStyle/>
        <a:p>
          <a:pPr lvl="0" algn="l" defTabSz="1244600">
            <a:lnSpc>
              <a:spcPct val="90000"/>
            </a:lnSpc>
            <a:spcBef>
              <a:spcPct val="0"/>
            </a:spcBef>
            <a:spcAft>
              <a:spcPct val="35000"/>
            </a:spcAft>
          </a:pPr>
          <a:r>
            <a:rPr lang="hr-HR" sz="2800" b="1" kern="1200" err="1">
              <a:solidFill>
                <a:srgbClr val="0066A1"/>
              </a:solidFill>
            </a:rPr>
            <a:t>Baby</a:t>
          </a:r>
          <a:r>
            <a:rPr lang="hr-HR" sz="2800" b="1" kern="1200">
              <a:solidFill>
                <a:srgbClr val="0066A1"/>
              </a:solidFill>
            </a:rPr>
            <a:t> Boomers</a:t>
          </a:r>
          <a:r>
            <a:rPr lang="hr-HR" sz="2400" b="1" kern="1200">
              <a:solidFill>
                <a:srgbClr val="0066A1"/>
              </a:solidFill>
            </a:rPr>
            <a:t/>
          </a:r>
          <a:br>
            <a:rPr lang="hr-HR" sz="2400" b="1" kern="1200">
              <a:solidFill>
                <a:srgbClr val="0066A1"/>
              </a:solidFill>
            </a:rPr>
          </a:br>
          <a:r>
            <a:rPr lang="hr-HR" sz="2400" b="1" kern="1200">
              <a:solidFill>
                <a:srgbClr val="0066A1"/>
              </a:solidFill>
            </a:rPr>
            <a:t>(1946. – 1964.)</a:t>
          </a:r>
          <a:endParaRPr lang="hr-HR" sz="2400" b="1" kern="1200" dirty="0">
            <a:solidFill>
              <a:srgbClr val="0066A1"/>
            </a:solidFill>
          </a:endParaRPr>
        </a:p>
      </dsp:txBody>
      <dsp:txXfrm>
        <a:off x="4537853" y="2977133"/>
        <a:ext cx="2444760" cy="780828"/>
      </dsp:txXfrm>
    </dsp:sp>
    <dsp:sp modelId="{BAC67057-45E0-4D96-88C1-75E535FDB026}">
      <dsp:nvSpPr>
        <dsp:cNvPr id="0" name=""/>
        <dsp:cNvSpPr/>
      </dsp:nvSpPr>
      <dsp:spPr>
        <a:xfrm>
          <a:off x="3562776" y="1639417"/>
          <a:ext cx="305612" cy="305612"/>
        </a:xfrm>
        <a:prstGeom prst="ellipse">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B10885-4306-4253-A680-C32422A5D677}">
      <dsp:nvSpPr>
        <dsp:cNvPr id="0" name=""/>
        <dsp:cNvSpPr/>
      </dsp:nvSpPr>
      <dsp:spPr>
        <a:xfrm>
          <a:off x="3980144" y="1425335"/>
          <a:ext cx="2607738" cy="897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38" tIns="0" rIns="0" bIns="0" numCol="1" spcCol="1270" anchor="t" anchorCtr="0">
          <a:noAutofit/>
        </a:bodyPr>
        <a:lstStyle/>
        <a:p>
          <a:pPr lvl="0" algn="l" defTabSz="1244600">
            <a:lnSpc>
              <a:spcPct val="90000"/>
            </a:lnSpc>
            <a:spcBef>
              <a:spcPct val="0"/>
            </a:spcBef>
            <a:spcAft>
              <a:spcPct val="35000"/>
            </a:spcAft>
          </a:pPr>
          <a:r>
            <a:rPr lang="hr-HR" sz="2800" b="1" kern="1200">
              <a:solidFill>
                <a:srgbClr val="0066A1"/>
              </a:solidFill>
            </a:rPr>
            <a:t>Generation X</a:t>
          </a:r>
          <a:br>
            <a:rPr lang="hr-HR" sz="2800" b="1" kern="1200">
              <a:solidFill>
                <a:srgbClr val="0066A1"/>
              </a:solidFill>
            </a:rPr>
          </a:br>
          <a:r>
            <a:rPr lang="hr-HR" sz="2400" b="1" kern="1200">
              <a:solidFill>
                <a:srgbClr val="0066A1"/>
              </a:solidFill>
            </a:rPr>
            <a:t>(1965. – 1984.)</a:t>
          </a:r>
          <a:endParaRPr lang="hr-HR" sz="2400" b="1" kern="1200" dirty="0">
            <a:solidFill>
              <a:srgbClr val="0066A1"/>
            </a:solidFill>
          </a:endParaRPr>
        </a:p>
      </dsp:txBody>
      <dsp:txXfrm>
        <a:off x="3980144" y="1425335"/>
        <a:ext cx="2607738" cy="897701"/>
      </dsp:txXfrm>
    </dsp:sp>
    <dsp:sp modelId="{585B28BE-E105-434D-821F-05F75CE62405}">
      <dsp:nvSpPr>
        <dsp:cNvPr id="0" name=""/>
        <dsp:cNvSpPr/>
      </dsp:nvSpPr>
      <dsp:spPr>
        <a:xfrm>
          <a:off x="1226206" y="777049"/>
          <a:ext cx="422656" cy="422656"/>
        </a:xfrm>
        <a:prstGeom prst="ellipse">
          <a:avLst/>
        </a:prstGeom>
        <a:solidFill>
          <a:schemeClr val="accent5">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8EBA0-27AC-4F46-B2E7-9C6A7D824EEC}">
      <dsp:nvSpPr>
        <dsp:cNvPr id="0" name=""/>
        <dsp:cNvSpPr/>
      </dsp:nvSpPr>
      <dsp:spPr>
        <a:xfrm>
          <a:off x="1637072" y="514659"/>
          <a:ext cx="4177100" cy="916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3957" tIns="0" rIns="0" bIns="0" numCol="1" spcCol="1270" anchor="t" anchorCtr="0">
          <a:noAutofit/>
        </a:bodyPr>
        <a:lstStyle/>
        <a:p>
          <a:pPr lvl="0" algn="l" defTabSz="1244600">
            <a:lnSpc>
              <a:spcPct val="90000"/>
            </a:lnSpc>
            <a:spcBef>
              <a:spcPct val="0"/>
            </a:spcBef>
            <a:spcAft>
              <a:spcPct val="35000"/>
            </a:spcAft>
          </a:pPr>
          <a:r>
            <a:rPr lang="hr-HR" sz="2800" b="1" kern="1200">
              <a:solidFill>
                <a:srgbClr val="0066A1"/>
              </a:solidFill>
            </a:rPr>
            <a:t>Millennials </a:t>
          </a:r>
          <a:r>
            <a:rPr lang="hr-HR" sz="2800" b="1" kern="1200" dirty="0">
              <a:solidFill>
                <a:srgbClr val="0066A1"/>
              </a:solidFill>
            </a:rPr>
            <a:t>/ </a:t>
          </a:r>
          <a:r>
            <a:rPr lang="hr-HR" sz="2800" b="1" kern="1200" err="1">
              <a:solidFill>
                <a:srgbClr val="0066A1"/>
              </a:solidFill>
            </a:rPr>
            <a:t>Generation</a:t>
          </a:r>
          <a:r>
            <a:rPr lang="hr-HR" sz="2800" b="1" kern="1200">
              <a:solidFill>
                <a:srgbClr val="0066A1"/>
              </a:solidFill>
            </a:rPr>
            <a:t> Y</a:t>
          </a:r>
          <a:br>
            <a:rPr lang="hr-HR" sz="2800" b="1" kern="1200">
              <a:solidFill>
                <a:srgbClr val="0066A1"/>
              </a:solidFill>
            </a:rPr>
          </a:br>
          <a:r>
            <a:rPr lang="hr-HR" sz="2400" b="1" kern="1200">
              <a:solidFill>
                <a:srgbClr val="0066A1"/>
              </a:solidFill>
            </a:rPr>
            <a:t>(1985. – 2010.)</a:t>
          </a:r>
          <a:endParaRPr lang="hr-HR" sz="2400" b="1" kern="1200" dirty="0">
            <a:solidFill>
              <a:srgbClr val="0066A1"/>
            </a:solidFill>
          </a:endParaRPr>
        </a:p>
      </dsp:txBody>
      <dsp:txXfrm>
        <a:off x="1637072" y="514659"/>
        <a:ext cx="4177100" cy="91612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28D45-CD78-E946-97C3-593DC6155472}" type="datetimeFigureOut">
              <a:rPr lang="en-US" smtClean="0"/>
              <a:pPr/>
              <a:t>8/17/2017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362D4-5DD5-1441-A093-8EF5773AF7CF}" type="slidenum">
              <a:rPr lang="en-US" smtClean="0"/>
              <a:pPr/>
              <a:t>‹#›</a:t>
            </a:fld>
            <a:endParaRPr lang="en-US" dirty="0"/>
          </a:p>
        </p:txBody>
      </p:sp>
    </p:spTree>
    <p:extLst>
      <p:ext uri="{BB962C8B-B14F-4D97-AF65-F5344CB8AC3E}">
        <p14:creationId xmlns="" xmlns:p14="http://schemas.microsoft.com/office/powerpoint/2010/main" val="543180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pn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Opt 1">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dirty="0"/>
          </a:p>
        </p:txBody>
      </p:sp>
      <p:pic>
        <p:nvPicPr>
          <p:cNvPr id="14" name="Picture 13"/>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7">
            <a:extLst>
              <a:ext uri="{28A0092B-C50C-407E-A947-70E740481C1C}">
                <a14:useLocalDpi xmlns=""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flipH="1">
            <a:off x="-23750" y="0"/>
            <a:ext cx="9191500" cy="698500"/>
          </a:xfrm>
          <a:prstGeom prst="rect">
            <a:avLst/>
          </a:prstGeom>
        </p:spPr>
      </p:pic>
      <p:pic>
        <p:nvPicPr>
          <p:cNvPr id="23" name="Picture 22"/>
          <p:cNvPicPr>
            <a:picLocks noChangeAspect="1"/>
          </p:cNvPicPr>
          <p:nvPr userDrawn="1"/>
        </p:nvPicPr>
        <p:blipFill>
          <a:blip r:embed="rId9">
            <a:extLst>
              <a:ext uri="{28A0092B-C50C-407E-A947-70E740481C1C}">
                <a14:useLocalDpi xmlns="" xmlns:a14="http://schemas.microsoft.com/office/drawing/2010/main" val="0"/>
              </a:ext>
            </a:extLst>
          </a:blip>
          <a:stretch>
            <a:fillRect/>
          </a:stretch>
        </p:blipFill>
        <p:spPr>
          <a:xfrm>
            <a:off x="7613960" y="5982005"/>
            <a:ext cx="1215715" cy="354989"/>
          </a:xfrm>
          <a:prstGeom prst="rect">
            <a:avLst/>
          </a:prstGeom>
        </p:spPr>
      </p:pic>
      <p:pic>
        <p:nvPicPr>
          <p:cNvPr id="24" name="Picture 23"/>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rot="10800000" flipH="1">
            <a:off x="0" y="6159500"/>
            <a:ext cx="9144000" cy="698500"/>
          </a:xfrm>
          <a:prstGeom prst="rect">
            <a:avLst/>
          </a:prstGeom>
        </p:spPr>
      </p:pic>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1825625"/>
            <a:ext cx="3886200" cy="3792750"/>
          </a:xfrm>
        </p:spPr>
        <p:txBody>
          <a:bodyPr/>
          <a:lstStyle>
            <a:lvl1pPr marL="0" indent="0">
              <a:buNone/>
              <a:defRPr sz="12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Slide Number Placeholder 17"/>
          <p:cNvSpPr>
            <a:spLocks noGrp="1"/>
          </p:cNvSpPr>
          <p:nvPr>
            <p:ph type="sldNum" sz="quarter" idx="14"/>
          </p:nvPr>
        </p:nvSpPr>
        <p:spPr/>
        <p:txBody>
          <a:bodyPr/>
          <a:lstStyle/>
          <a:p>
            <a:fld id="{3DD97BEB-BAEF-0344-9D5C-EC73E478698A}" type="slidenum">
              <a:rPr lang="en-US" smtClean="0"/>
              <a:pPr/>
              <a:t>‹#›</a:t>
            </a:fld>
            <a:endParaRPr lang="en-US" dirty="0"/>
          </a:p>
        </p:txBody>
      </p:sp>
      <p:sp>
        <p:nvSpPr>
          <p:cNvPr id="7" name="Text Placeholder 3"/>
          <p:cNvSpPr>
            <a:spLocks noGrp="1"/>
          </p:cNvSpPr>
          <p:nvPr>
            <p:ph type="body" sz="quarter" idx="15"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 xmlns:p14="http://schemas.microsoft.com/office/powerpoint/2010/main" val="40712086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4" name="Content Placeholder 3"/>
          <p:cNvSpPr>
            <a:spLocks noGrp="1"/>
          </p:cNvSpPr>
          <p:nvPr>
            <p:ph sz="half" idx="2" hasCustomPrompt="1"/>
          </p:nvPr>
        </p:nvSpPr>
        <p:spPr>
          <a:xfrm>
            <a:off x="4629150" y="3792801"/>
            <a:ext cx="3886200" cy="1825573"/>
          </a:xfrm>
        </p:spPr>
        <p:txBody>
          <a:bodyPr/>
          <a:lstStyle>
            <a:lvl1pPr marL="0" indent="0">
              <a:buNone/>
              <a:defRPr sz="1200" i="1"/>
            </a:lvl1pPr>
          </a:lstStyle>
          <a:p>
            <a:pPr lvl="0"/>
            <a:r>
              <a:rPr lang="en-US" dirty="0" smtClean="0"/>
              <a:t>Insert Object</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3"/>
          <p:cNvSpPr>
            <a:spLocks noGrp="1"/>
          </p:cNvSpPr>
          <p:nvPr>
            <p:ph sz="half" idx="14" hasCustomPrompt="1"/>
          </p:nvPr>
        </p:nvSpPr>
        <p:spPr>
          <a:xfrm>
            <a:off x="4629150" y="1825625"/>
            <a:ext cx="3886200" cy="1825573"/>
          </a:xfrm>
        </p:spPr>
        <p:txBody>
          <a:bodyPr/>
          <a:lstStyle>
            <a:lvl1pPr marL="0" indent="0">
              <a:buNone/>
              <a:defRPr sz="1200" i="1"/>
            </a:lvl1pPr>
          </a:lstStyle>
          <a:p>
            <a:pPr lvl="0"/>
            <a:r>
              <a:rPr lang="en-US" dirty="0" smtClean="0"/>
              <a:t>Insert Object</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dirty="0"/>
          </a:p>
        </p:txBody>
      </p:sp>
      <p:sp>
        <p:nvSpPr>
          <p:cNvPr id="10"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 xmlns:p14="http://schemas.microsoft.com/office/powerpoint/2010/main" val="13551443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2837469"/>
            <a:ext cx="3886200" cy="2780906"/>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a:t>
            </a:r>
          </a:p>
        </p:txBody>
      </p:sp>
      <p:sp>
        <p:nvSpPr>
          <p:cNvPr id="16" name="Slide Number Placeholder 15"/>
          <p:cNvSpPr>
            <a:spLocks noGrp="1"/>
          </p:cNvSpPr>
          <p:nvPr>
            <p:ph type="sldNum" sz="quarter" idx="15"/>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 xmlns:p14="http://schemas.microsoft.com/office/powerpoint/2010/main" val="597545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628650" y="1815897"/>
            <a:ext cx="3886200" cy="3802265"/>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4629150" y="2837467"/>
            <a:ext cx="3886200" cy="27806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4629150" y="1825625"/>
            <a:ext cx="3886200" cy="1011843"/>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2" name="Slide Number Placeholder 1"/>
          <p:cNvSpPr>
            <a:spLocks noGrp="1"/>
          </p:cNvSpPr>
          <p:nvPr>
            <p:ph type="sldNum" sz="quarter" idx="15"/>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 xmlns:p14="http://schemas.microsoft.com/office/powerpoint/2010/main" val="1677514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1" name="Content Placeholder 3"/>
          <p:cNvSpPr>
            <a:spLocks noGrp="1"/>
          </p:cNvSpPr>
          <p:nvPr>
            <p:ph sz="half" idx="2" hasCustomPrompt="1"/>
          </p:nvPr>
        </p:nvSpPr>
        <p:spPr>
          <a:xfrm>
            <a:off x="4629150" y="3807093"/>
            <a:ext cx="3886200" cy="1811281"/>
          </a:xfrm>
        </p:spPr>
        <p:txBody>
          <a:bodyPr/>
          <a:lstStyle>
            <a:lvl1pPr marL="0" indent="0">
              <a:buNone/>
              <a:defRPr sz="1200" i="1"/>
            </a:lvl1pPr>
          </a:lstStyle>
          <a:p>
            <a:pPr lvl="0"/>
            <a:r>
              <a:rPr lang="en-US" dirty="0" smtClean="0"/>
              <a:t>Insert Object</a:t>
            </a:r>
            <a:endParaRPr lang="en-US" dirty="0"/>
          </a:p>
        </p:txBody>
      </p:sp>
      <p:sp>
        <p:nvSpPr>
          <p:cNvPr id="13" name="Text Placeholder 13"/>
          <p:cNvSpPr>
            <a:spLocks noGrp="1"/>
          </p:cNvSpPr>
          <p:nvPr>
            <p:ph type="body" sz="quarter" idx="13"/>
          </p:nvPr>
        </p:nvSpPr>
        <p:spPr>
          <a:xfrm>
            <a:off x="628650" y="1825625"/>
            <a:ext cx="3886200" cy="183336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14" hasCustomPrompt="1"/>
          </p:nvPr>
        </p:nvSpPr>
        <p:spPr>
          <a:xfrm>
            <a:off x="4629150" y="1847705"/>
            <a:ext cx="3886200" cy="1811281"/>
          </a:xfrm>
        </p:spPr>
        <p:txBody>
          <a:bodyPr/>
          <a:lstStyle>
            <a:lvl1pPr marL="0" indent="0">
              <a:buNone/>
              <a:defRPr sz="1200" i="1"/>
            </a:lvl1pPr>
          </a:lstStyle>
          <a:p>
            <a:pPr lvl="0"/>
            <a:r>
              <a:rPr lang="en-US" dirty="0" smtClean="0"/>
              <a:t>Insert Object</a:t>
            </a:r>
            <a:endParaRPr lang="en-US" dirty="0"/>
          </a:p>
        </p:txBody>
      </p:sp>
      <p:sp>
        <p:nvSpPr>
          <p:cNvPr id="16" name="Content Placeholder 3"/>
          <p:cNvSpPr>
            <a:spLocks noGrp="1"/>
          </p:cNvSpPr>
          <p:nvPr>
            <p:ph sz="half" idx="15" hasCustomPrompt="1"/>
          </p:nvPr>
        </p:nvSpPr>
        <p:spPr>
          <a:xfrm>
            <a:off x="628650" y="3807093"/>
            <a:ext cx="3886200" cy="1811281"/>
          </a:xfrm>
        </p:spPr>
        <p:txBody>
          <a:bodyPr/>
          <a:lstStyle>
            <a:lvl1pPr marL="0" indent="0">
              <a:buNone/>
              <a:defRPr sz="1200" i="1"/>
            </a:lvl1pPr>
          </a:lstStyle>
          <a:p>
            <a:pPr lvl="0"/>
            <a:r>
              <a:rPr lang="en-US" dirty="0" smtClean="0"/>
              <a:t>Insert Object</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dirty="0"/>
          </a:p>
        </p:txBody>
      </p:sp>
      <p:sp>
        <p:nvSpPr>
          <p:cNvPr id="9"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 xmlns:p14="http://schemas.microsoft.com/office/powerpoint/2010/main" val="1596008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825625"/>
            <a:ext cx="3019523"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able Placeholder 8"/>
          <p:cNvSpPr>
            <a:spLocks noGrp="1"/>
          </p:cNvSpPr>
          <p:nvPr>
            <p:ph type="tbl" sz="quarter" idx="14" hasCustomPrompt="1"/>
          </p:nvPr>
        </p:nvSpPr>
        <p:spPr>
          <a:xfrm>
            <a:off x="3789575" y="1825625"/>
            <a:ext cx="4725775" cy="3792538"/>
          </a:xfrm>
        </p:spPr>
        <p:txBody>
          <a:bodyPr>
            <a:normAutofit/>
          </a:bodyPr>
          <a:lstStyle>
            <a:lvl1pPr marL="0" indent="0">
              <a:buNone/>
              <a:defRPr sz="1200" i="1"/>
            </a:lvl1pPr>
          </a:lstStyle>
          <a:p>
            <a:pPr lvl="0"/>
            <a:r>
              <a:rPr lang="en-US" dirty="0" smtClean="0"/>
              <a:t>Insert Object</a:t>
            </a:r>
            <a:endParaRPr lang="en-US" dirty="0"/>
          </a:p>
        </p:txBody>
      </p:sp>
      <p:sp>
        <p:nvSpPr>
          <p:cNvPr id="10" name="Slide Number Placeholder 9"/>
          <p:cNvSpPr>
            <a:spLocks noGrp="1"/>
          </p:cNvSpPr>
          <p:nvPr>
            <p:ph type="sldNum" sz="quarter" idx="15"/>
          </p:nvPr>
        </p:nvSpPr>
        <p:spPr/>
        <p:txBody>
          <a:bodyPr/>
          <a:lstStyle/>
          <a:p>
            <a:fld id="{3DD97BEB-BAEF-0344-9D5C-EC73E478698A}" type="slidenum">
              <a:rPr lang="en-US" smtClean="0"/>
              <a:pPr/>
              <a:t>‹#›</a:t>
            </a:fld>
            <a:endParaRPr lang="en-US" dirty="0"/>
          </a:p>
        </p:txBody>
      </p:sp>
      <p:sp>
        <p:nvSpPr>
          <p:cNvPr id="7" name="Text Placeholder 3"/>
          <p:cNvSpPr>
            <a:spLocks noGrp="1"/>
          </p:cNvSpPr>
          <p:nvPr>
            <p:ph type="body" sz="quarter" idx="16"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 xmlns:p14="http://schemas.microsoft.com/office/powerpoint/2010/main" val="14077240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with Caption">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46291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4788816"/>
            <a:ext cx="3886200" cy="829347"/>
          </a:xfrm>
        </p:spPr>
        <p:txBody>
          <a:bodyPr>
            <a:no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endParaRPr lang="en-US" dirty="0" smtClean="0"/>
          </a:p>
        </p:txBody>
      </p:sp>
      <p:sp>
        <p:nvSpPr>
          <p:cNvPr id="3" name="Picture Placeholder 2"/>
          <p:cNvSpPr>
            <a:spLocks noGrp="1"/>
          </p:cNvSpPr>
          <p:nvPr>
            <p:ph type="pic" sz="quarter" idx="15" hasCustomPrompt="1"/>
          </p:nvPr>
        </p:nvSpPr>
        <p:spPr>
          <a:xfrm>
            <a:off x="628650" y="1825625"/>
            <a:ext cx="3886200" cy="2963191"/>
          </a:xfrm>
        </p:spPr>
        <p:txBody>
          <a:bodyPr>
            <a:normAutofit/>
          </a:bodyPr>
          <a:lstStyle>
            <a:lvl1pPr marL="0" indent="0">
              <a:buNone/>
              <a:defRPr sz="1200" i="1" baseline="0"/>
            </a:lvl1pPr>
          </a:lstStyle>
          <a:p>
            <a:r>
              <a:rPr lang="en-US" dirty="0" smtClean="0"/>
              <a:t>Insert Photo</a:t>
            </a:r>
            <a:endParaRPr lang="en-US" dirty="0"/>
          </a:p>
        </p:txBody>
      </p:sp>
      <p:sp>
        <p:nvSpPr>
          <p:cNvPr id="4" name="Slide Number Placeholder 3"/>
          <p:cNvSpPr>
            <a:spLocks noGrp="1"/>
          </p:cNvSpPr>
          <p:nvPr>
            <p:ph type="sldNum" sz="quarter" idx="16"/>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 xmlns:p14="http://schemas.microsoft.com/office/powerpoint/2010/main" val="1838955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3DD97BEB-BAEF-0344-9D5C-EC73E478698A}" type="slidenum">
              <a:rPr lang="en-US" smtClean="0"/>
              <a:pPr/>
              <a:t>‹#›</a:t>
            </a:fld>
            <a:endParaRPr lang="en-US" dirty="0"/>
          </a:p>
        </p:txBody>
      </p:sp>
    </p:spTree>
    <p:extLst>
      <p:ext uri="{BB962C8B-B14F-4D97-AF65-F5344CB8AC3E}">
        <p14:creationId xmlns="" xmlns:p14="http://schemas.microsoft.com/office/powerpoint/2010/main" val="844104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Bullets">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2837467"/>
            <a:ext cx="7886700" cy="21398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1825625"/>
            <a:ext cx="7886700" cy="1011843"/>
          </a:xfrm>
        </p:spPr>
        <p:txBody>
          <a:bodyPr>
            <a:norm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a:t>
            </a:r>
            <a:r>
              <a:rPr lang="en-US" dirty="0" err="1" smtClean="0"/>
              <a:t>ea</a:t>
            </a:r>
            <a:r>
              <a:rPr lang="en-US" dirty="0" smtClean="0"/>
              <a:t> </a:t>
            </a:r>
            <a:r>
              <a:rPr lang="en-US" dirty="0" err="1" smtClean="0"/>
              <a:t>consequat</a:t>
            </a:r>
            <a:r>
              <a:rPr lang="en-US" dirty="0" smtClean="0"/>
              <a:t>.</a:t>
            </a:r>
          </a:p>
        </p:txBody>
      </p:sp>
      <p:sp>
        <p:nvSpPr>
          <p:cNvPr id="14" name="Text Placeholder 13"/>
          <p:cNvSpPr>
            <a:spLocks noGrp="1"/>
          </p:cNvSpPr>
          <p:nvPr>
            <p:ph type="body" sz="quarter" idx="15" hasCustomPrompt="1"/>
          </p:nvPr>
        </p:nvSpPr>
        <p:spPr>
          <a:xfrm>
            <a:off x="628650" y="4977353"/>
            <a:ext cx="7886700" cy="662890"/>
          </a:xfrm>
        </p:spPr>
        <p:txBody>
          <a:bodyPr>
            <a:normAutofit/>
          </a:bodyPr>
          <a:lstStyle>
            <a:lvl1pPr marL="0" indent="0">
              <a:buNone/>
              <a:defRPr sz="2000" b="1" i="1">
                <a:solidFill>
                  <a:srgbClr val="0066A1"/>
                </a:solidFill>
              </a:defRPr>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 xmlns:p14="http://schemas.microsoft.com/office/powerpoint/2010/main" val="1327891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ullets, Conten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4006391"/>
            <a:ext cx="3886200" cy="161177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1825624"/>
            <a:ext cx="7886700" cy="2075235"/>
          </a:xfrm>
        </p:spPr>
        <p:txBody>
          <a:bodyPr numCol="2" spcCol="274320">
            <a:normAutofit/>
          </a:bodyPr>
          <a:lstStyle>
            <a:lvl1pPr marL="0" indent="0">
              <a:buNone/>
              <a:defRPr sz="2000"/>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 </a:t>
            </a:r>
            <a:r>
              <a:rPr lang="en-US" dirty="0" err="1" smtClean="0"/>
              <a:t>veniam</a:t>
            </a:r>
            <a:r>
              <a:rPr lang="en-US" dirty="0" smtClean="0"/>
              <a:t>, </a:t>
            </a:r>
            <a:r>
              <a:rPr lang="en-US" dirty="0" err="1" smtClean="0"/>
              <a:t>quis</a:t>
            </a:r>
            <a:r>
              <a:rPr lang="en-US" dirty="0" smtClean="0"/>
              <a:t> </a:t>
            </a:r>
            <a:r>
              <a:rPr lang="en-US" dirty="0" err="1" smtClean="0"/>
              <a:t>nostrud</a:t>
            </a:r>
            <a:r>
              <a:rPr lang="en-US" dirty="0" smtClean="0"/>
              <a:t> exercitation </a:t>
            </a:r>
            <a:r>
              <a:rPr lang="en-US" dirty="0" err="1" smtClean="0"/>
              <a:t>ullamco</a:t>
            </a:r>
            <a:r>
              <a:rPr lang="en-US" dirty="0" smtClean="0"/>
              <a:t> nisi </a:t>
            </a:r>
            <a:r>
              <a:rPr lang="en-US" dirty="0" err="1" smtClean="0"/>
              <a:t>ut</a:t>
            </a:r>
            <a:r>
              <a:rPr lang="en-US" dirty="0" smtClean="0"/>
              <a:t> </a:t>
            </a:r>
            <a:r>
              <a:rPr lang="en-US" dirty="0" err="1" smtClean="0"/>
              <a:t>aliquip</a:t>
            </a:r>
            <a:r>
              <a:rPr lang="en-US" dirty="0" smtClean="0"/>
              <a:t> ex </a:t>
            </a:r>
            <a:r>
              <a:rPr lang="en-US" dirty="0" err="1" smtClean="0"/>
              <a:t>ea</a:t>
            </a:r>
            <a:r>
              <a:rPr lang="en-US" dirty="0" smtClean="0"/>
              <a:t> </a:t>
            </a:r>
            <a:r>
              <a:rPr lang="en-US" dirty="0" err="1" smtClean="0"/>
              <a:t>commodo</a:t>
            </a:r>
            <a:r>
              <a:rPr lang="en-US" dirty="0" smtClean="0"/>
              <a:t> </a:t>
            </a:r>
            <a:r>
              <a:rPr lang="en-US" dirty="0" err="1" smtClean="0"/>
              <a:t>consequat</a:t>
            </a:r>
            <a:r>
              <a:rPr lang="en-US" dirty="0" smtClean="0"/>
              <a:t>. </a:t>
            </a:r>
            <a:r>
              <a:rPr lang="en-US" dirty="0" err="1" smtClean="0"/>
              <a:t>Duis</a:t>
            </a:r>
            <a:r>
              <a:rPr lang="en-US" dirty="0" smtClean="0"/>
              <a:t> </a:t>
            </a:r>
            <a:r>
              <a:rPr lang="en-US" dirty="0" err="1" smtClean="0"/>
              <a:t>aute</a:t>
            </a:r>
            <a:r>
              <a:rPr lang="en-US" dirty="0" smtClean="0"/>
              <a:t> </a:t>
            </a:r>
            <a:r>
              <a:rPr lang="en-US" dirty="0" err="1" smtClean="0"/>
              <a:t>irure</a:t>
            </a:r>
            <a:r>
              <a:rPr lang="en-US" dirty="0" smtClean="0"/>
              <a:t> dolor in </a:t>
            </a:r>
            <a:r>
              <a:rPr lang="en-US" dirty="0" err="1" smtClean="0"/>
              <a:t>reprehenderit</a:t>
            </a:r>
            <a:r>
              <a:rPr lang="en-US" dirty="0" smtClean="0"/>
              <a:t> in </a:t>
            </a:r>
            <a:r>
              <a:rPr lang="en-US" dirty="0" err="1" smtClean="0"/>
              <a:t>voluptate</a:t>
            </a:r>
            <a:r>
              <a:rPr lang="en-US" dirty="0" smtClean="0"/>
              <a:t> </a:t>
            </a:r>
            <a:r>
              <a:rPr lang="en-US" dirty="0" err="1" smtClean="0"/>
              <a:t>velit</a:t>
            </a:r>
            <a:r>
              <a:rPr lang="en-US" dirty="0" smtClean="0"/>
              <a:t> </a:t>
            </a:r>
            <a:r>
              <a:rPr lang="en-US" dirty="0" err="1" smtClean="0"/>
              <a:t>esse</a:t>
            </a:r>
            <a:r>
              <a:rPr lang="en-US" dirty="0" smtClean="0"/>
              <a:t> </a:t>
            </a:r>
            <a:r>
              <a:rPr lang="en-US" dirty="0" err="1" smtClean="0"/>
              <a:t>cillum</a:t>
            </a:r>
            <a:r>
              <a:rPr lang="en-US" dirty="0" smtClean="0"/>
              <a:t> </a:t>
            </a:r>
            <a:r>
              <a:rPr lang="en-US" dirty="0" err="1" smtClean="0"/>
              <a:t>dolore</a:t>
            </a:r>
            <a:r>
              <a:rPr lang="en-US" dirty="0" smtClean="0"/>
              <a:t> </a:t>
            </a:r>
            <a:r>
              <a:rPr lang="en-US" dirty="0" err="1" smtClean="0"/>
              <a:t>eu</a:t>
            </a:r>
            <a:r>
              <a:rPr lang="en-US" dirty="0" smtClean="0"/>
              <a:t> </a:t>
            </a:r>
            <a:r>
              <a:rPr lang="en-US" dirty="0" err="1" smtClean="0"/>
              <a:t>fugiat</a:t>
            </a:r>
            <a:r>
              <a:rPr lang="en-US" dirty="0" smtClean="0"/>
              <a:t> </a:t>
            </a:r>
            <a:r>
              <a:rPr lang="en-US" dirty="0" err="1" smtClean="0"/>
              <a:t>nulla</a:t>
            </a:r>
            <a:r>
              <a:rPr lang="en-US" dirty="0" smtClean="0"/>
              <a:t> </a:t>
            </a:r>
            <a:r>
              <a:rPr lang="en-US" dirty="0" err="1" smtClean="0"/>
              <a:t>pariatur</a:t>
            </a:r>
            <a:r>
              <a:rPr lang="en-US" dirty="0" smtClean="0"/>
              <a:t>. </a:t>
            </a:r>
            <a:r>
              <a:rPr lang="en-US" dirty="0" err="1" smtClean="0"/>
              <a:t>Excepteur</a:t>
            </a:r>
            <a:r>
              <a:rPr lang="en-US" dirty="0" smtClean="0"/>
              <a:t> </a:t>
            </a:r>
            <a:r>
              <a:rPr lang="en-US" dirty="0" err="1" smtClean="0"/>
              <a:t>sint</a:t>
            </a:r>
            <a:r>
              <a:rPr lang="en-US" dirty="0" smtClean="0"/>
              <a:t> </a:t>
            </a:r>
            <a:r>
              <a:rPr lang="en-US" dirty="0" err="1" smtClean="0"/>
              <a:t>occaecat</a:t>
            </a:r>
            <a:r>
              <a:rPr lang="en-US" dirty="0" smtClean="0"/>
              <a:t> </a:t>
            </a:r>
            <a:r>
              <a:rPr lang="en-US" dirty="0" err="1" smtClean="0"/>
              <a:t>cupidatat</a:t>
            </a:r>
            <a:r>
              <a:rPr lang="en-US" dirty="0" smtClean="0"/>
              <a:t> non </a:t>
            </a:r>
            <a:r>
              <a:rPr lang="en-US" dirty="0" err="1" smtClean="0"/>
              <a:t>proident</a:t>
            </a:r>
            <a:r>
              <a:rPr lang="en-US" dirty="0" smtClean="0"/>
              <a:t>, </a:t>
            </a:r>
            <a:r>
              <a:rPr lang="en-US" dirty="0" err="1" smtClean="0"/>
              <a:t>sunt</a:t>
            </a:r>
            <a:r>
              <a:rPr lang="en-US" dirty="0" smtClean="0"/>
              <a:t> in culpa qui.</a:t>
            </a:r>
          </a:p>
        </p:txBody>
      </p:sp>
      <p:sp>
        <p:nvSpPr>
          <p:cNvPr id="3" name="Picture Placeholder 2"/>
          <p:cNvSpPr>
            <a:spLocks noGrp="1"/>
          </p:cNvSpPr>
          <p:nvPr>
            <p:ph type="pic" sz="quarter" idx="15" hasCustomPrompt="1"/>
          </p:nvPr>
        </p:nvSpPr>
        <p:spPr>
          <a:xfrm>
            <a:off x="4629150" y="4006391"/>
            <a:ext cx="3886200" cy="1611772"/>
          </a:xfrm>
        </p:spPr>
        <p:txBody>
          <a:bodyPr>
            <a:normAutofit/>
          </a:bodyPr>
          <a:lstStyle>
            <a:lvl1pPr marL="0" indent="0">
              <a:buNone/>
              <a:defRPr sz="12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 xmlns:p14="http://schemas.microsoft.com/office/powerpoint/2010/main" val="662224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Slide Opt 1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50"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51"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2"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53"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4"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dirty="0"/>
          </a:p>
        </p:txBody>
      </p:sp>
      <p:pic>
        <p:nvPicPr>
          <p:cNvPr id="14" name="Picture 13"/>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flipH="1">
            <a:off x="-23750" y="0"/>
            <a:ext cx="9191500" cy="698500"/>
          </a:xfrm>
          <a:prstGeom prst="rect">
            <a:avLst/>
          </a:prstGeom>
        </p:spPr>
      </p:pic>
      <p:pic>
        <p:nvPicPr>
          <p:cNvPr id="15" name="Picture 14"/>
          <p:cNvPicPr>
            <a:picLocks noChangeAspect="1"/>
          </p:cNvPicPr>
          <p:nvPr userDrawn="1"/>
        </p:nvPicPr>
        <p:blipFill>
          <a:blip r:embed="rId9">
            <a:extLst>
              <a:ext uri="{28A0092B-C50C-407E-A947-70E740481C1C}">
                <a14:useLocalDpi xmlns="" xmlns:a14="http://schemas.microsoft.com/office/drawing/2010/main" val="0"/>
              </a:ext>
            </a:extLst>
          </a:blip>
          <a:stretch>
            <a:fillRect/>
          </a:stretch>
        </p:blipFill>
        <p:spPr>
          <a:xfrm>
            <a:off x="7613960" y="5982005"/>
            <a:ext cx="1215715" cy="354989"/>
          </a:xfrm>
          <a:prstGeom prst="rect">
            <a:avLst/>
          </a:prstGeom>
        </p:spPr>
      </p:pic>
      <p:pic>
        <p:nvPicPr>
          <p:cNvPr id="16" name="Picture 15"/>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rot="10800000" flipH="1">
            <a:off x="0" y="6159500"/>
            <a:ext cx="9144000" cy="698500"/>
          </a:xfrm>
          <a:prstGeom prst="rect">
            <a:avLst/>
          </a:prstGeom>
        </p:spPr>
      </p:pic>
    </p:spTree>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ullets and Im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556181"/>
            <a:ext cx="7886700" cy="553336"/>
          </a:xfrm>
        </p:spPr>
        <p:txBody>
          <a:bodyPr/>
          <a:lstStyle/>
          <a:p>
            <a:r>
              <a:rPr lang="en-US" dirty="0" smtClean="0"/>
              <a:t>Topic</a:t>
            </a:r>
            <a:endParaRPr lang="en-US" dirty="0"/>
          </a:p>
        </p:txBody>
      </p:sp>
      <p:sp>
        <p:nvSpPr>
          <p:cNvPr id="13" name="Text Placeholder 13"/>
          <p:cNvSpPr>
            <a:spLocks noGrp="1"/>
          </p:cNvSpPr>
          <p:nvPr>
            <p:ph type="body" sz="quarter" idx="13"/>
          </p:nvPr>
        </p:nvSpPr>
        <p:spPr>
          <a:xfrm>
            <a:off x="628650" y="1825624"/>
            <a:ext cx="4970872" cy="288777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3"/>
          <p:cNvSpPr>
            <a:spLocks noGrp="1"/>
          </p:cNvSpPr>
          <p:nvPr>
            <p:ph type="body" sz="quarter" idx="14" hasCustomPrompt="1"/>
          </p:nvPr>
        </p:nvSpPr>
        <p:spPr>
          <a:xfrm>
            <a:off x="628650" y="4713401"/>
            <a:ext cx="4970872" cy="904761"/>
          </a:xfrm>
        </p:spPr>
        <p:txBody>
          <a:bodyPr>
            <a:normAutofit/>
          </a:bodyPr>
          <a:lstStyle>
            <a:lvl1pPr marL="0" indent="0">
              <a:buNone/>
              <a:defRPr sz="2000" b="1">
                <a:solidFill>
                  <a:srgbClr val="0066A1"/>
                </a:solidFill>
              </a:defRPr>
            </a:lvl1pPr>
            <a:lvl2pPr>
              <a:defRPr sz="1800"/>
            </a:lvl2pPr>
            <a:lvl3pPr>
              <a:defRPr sz="1800"/>
            </a:lvl3pPr>
            <a:lvl4pPr>
              <a:defRPr sz="1800"/>
            </a:lvl4pPr>
            <a:lvl5pPr>
              <a:defRPr sz="1800"/>
            </a:lvl5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a:t>
            </a:r>
          </a:p>
        </p:txBody>
      </p:sp>
      <p:sp>
        <p:nvSpPr>
          <p:cNvPr id="3" name="Picture Placeholder 2"/>
          <p:cNvSpPr>
            <a:spLocks noGrp="1"/>
          </p:cNvSpPr>
          <p:nvPr>
            <p:ph type="pic" sz="quarter" idx="15" hasCustomPrompt="1"/>
          </p:nvPr>
        </p:nvSpPr>
        <p:spPr>
          <a:xfrm>
            <a:off x="5712642" y="1825624"/>
            <a:ext cx="2802707" cy="3792539"/>
          </a:xfrm>
        </p:spPr>
        <p:txBody>
          <a:bodyPr>
            <a:normAutofit/>
          </a:bodyPr>
          <a:lstStyle>
            <a:lvl1pPr marL="0" indent="0">
              <a:buNone/>
              <a:defRPr sz="1200" i="1" baseline="0"/>
            </a:lvl1pPr>
          </a:lstStyle>
          <a:p>
            <a:r>
              <a:rPr lang="en-US" dirty="0" smtClean="0"/>
              <a:t>Insert Photo</a:t>
            </a:r>
            <a:endParaRPr lang="en-US" dirty="0"/>
          </a:p>
        </p:txBody>
      </p:sp>
      <p:sp>
        <p:nvSpPr>
          <p:cNvPr id="2" name="Slide Number Placeholder 1"/>
          <p:cNvSpPr>
            <a:spLocks noGrp="1"/>
          </p:cNvSpPr>
          <p:nvPr>
            <p:ph type="sldNum" sz="quarter" idx="16"/>
          </p:nvPr>
        </p:nvSpPr>
        <p:spPr/>
        <p:txBody>
          <a:bodyPr/>
          <a:lstStyle/>
          <a:p>
            <a:fld id="{3DD97BEB-BAEF-0344-9D5C-EC73E478698A}" type="slidenum">
              <a:rPr lang="en-US" smtClean="0"/>
              <a:pPr/>
              <a:t>‹#›</a:t>
            </a:fld>
            <a:endParaRPr lang="en-US" dirty="0"/>
          </a:p>
        </p:txBody>
      </p:sp>
      <p:sp>
        <p:nvSpPr>
          <p:cNvPr id="8" name="Text Placeholder 3"/>
          <p:cNvSpPr>
            <a:spLocks noGrp="1"/>
          </p:cNvSpPr>
          <p:nvPr>
            <p:ph type="body" sz="quarter" idx="17" hasCustomPrompt="1"/>
          </p:nvPr>
        </p:nvSpPr>
        <p:spPr>
          <a:xfrm>
            <a:off x="628650" y="1106197"/>
            <a:ext cx="7886700" cy="356843"/>
          </a:xfrm>
        </p:spPr>
        <p:txBody>
          <a:bodyPr>
            <a:no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 xmlns:p14="http://schemas.microsoft.com/office/powerpoint/2010/main" val="1810110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dirty="0"/>
          </a:p>
        </p:txBody>
      </p:sp>
      <p:pic>
        <p:nvPicPr>
          <p:cNvPr id="14" name="Picture 13"/>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9144" y="857555"/>
            <a:ext cx="1456944" cy="2414016"/>
          </a:xfrm>
          <a:prstGeom prst="rect">
            <a:avLst/>
          </a:prstGeom>
        </p:spPr>
      </p:pic>
      <p:pic>
        <p:nvPicPr>
          <p:cNvPr id="15" name="Picture 14"/>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1469066" y="857555"/>
            <a:ext cx="1944624" cy="2414016"/>
          </a:xfrm>
          <a:prstGeom prst="rect">
            <a:avLst/>
          </a:prstGeom>
        </p:spPr>
      </p:pic>
      <p:pic>
        <p:nvPicPr>
          <p:cNvPr id="16" name="Picture 15"/>
          <p:cNvPicPr>
            <a:picLocks noChangeAspect="1"/>
          </p:cNvPicPr>
          <p:nvPr userDrawn="1"/>
        </p:nvPicPr>
        <p:blipFill>
          <a:blip r:embed="rId5">
            <a:extLst>
              <a:ext uri="{28A0092B-C50C-407E-A947-70E740481C1C}">
                <a14:useLocalDpi xmlns="" xmlns:a14="http://schemas.microsoft.com/office/drawing/2010/main" val="0"/>
              </a:ext>
            </a:extLst>
          </a:blip>
          <a:stretch>
            <a:fillRect/>
          </a:stretch>
        </p:blipFill>
        <p:spPr>
          <a:xfrm>
            <a:off x="3412131" y="857555"/>
            <a:ext cx="2365248" cy="2414016"/>
          </a:xfrm>
          <a:prstGeom prst="rect">
            <a:avLst/>
          </a:prstGeom>
        </p:spPr>
      </p:pic>
      <p:pic>
        <p:nvPicPr>
          <p:cNvPr id="20" name="Picture 19"/>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5766746" y="857555"/>
            <a:ext cx="1956816" cy="2414016"/>
          </a:xfrm>
          <a:prstGeom prst="rect">
            <a:avLst/>
          </a:prstGeom>
        </p:spPr>
      </p:pic>
      <p:pic>
        <p:nvPicPr>
          <p:cNvPr id="21" name="Picture 20"/>
          <p:cNvPicPr>
            <a:picLocks noChangeAspect="1"/>
          </p:cNvPicPr>
          <p:nvPr userDrawn="1"/>
        </p:nvPicPr>
        <p:blipFill>
          <a:blip r:embed="rId7">
            <a:extLst>
              <a:ext uri="{28A0092B-C50C-407E-A947-70E740481C1C}">
                <a14:useLocalDpi xmlns="" xmlns:a14="http://schemas.microsoft.com/office/drawing/2010/main" val="0"/>
              </a:ext>
            </a:extLst>
          </a:blip>
          <a:stretch>
            <a:fillRect/>
          </a:stretch>
        </p:blipFill>
        <p:spPr>
          <a:xfrm>
            <a:off x="7721916" y="857555"/>
            <a:ext cx="1499616" cy="2414016"/>
          </a:xfrm>
          <a:prstGeom prst="rect">
            <a:avLst/>
          </a:prstGeom>
        </p:spPr>
      </p:pic>
      <p:pic>
        <p:nvPicPr>
          <p:cNvPr id="22" name="Picture 21"/>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flipH="1">
            <a:off x="-23750" y="0"/>
            <a:ext cx="9191500" cy="698500"/>
          </a:xfrm>
          <a:prstGeom prst="rect">
            <a:avLst/>
          </a:prstGeom>
        </p:spPr>
      </p:pic>
      <p:pic>
        <p:nvPicPr>
          <p:cNvPr id="24" name="Picture 23"/>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rot="10800000" flipH="1">
            <a:off x="0" y="6159500"/>
            <a:ext cx="9144000" cy="698500"/>
          </a:xfrm>
          <a:prstGeom prst="rect">
            <a:avLst/>
          </a:prstGeom>
        </p:spPr>
      </p:pic>
      <p:pic>
        <p:nvPicPr>
          <p:cNvPr id="17" name="Picture 16"/>
          <p:cNvPicPr>
            <a:picLocks noChangeAspect="1"/>
          </p:cNvPicPr>
          <p:nvPr userDrawn="1"/>
        </p:nvPicPr>
        <p:blipFill>
          <a:blip r:embed="rId9">
            <a:extLst>
              <a:ext uri="{28A0092B-C50C-407E-A947-70E740481C1C}">
                <a14:useLocalDpi xmlns="" xmlns:a14="http://schemas.microsoft.com/office/drawing/2010/main" val="0"/>
              </a:ext>
            </a:extLst>
          </a:blip>
          <a:stretch>
            <a:fillRect/>
          </a:stretch>
        </p:blipFill>
        <p:spPr>
          <a:xfrm>
            <a:off x="7621820" y="5797547"/>
            <a:ext cx="1208500" cy="674511"/>
          </a:xfrm>
          <a:prstGeom prst="rect">
            <a:avLst/>
          </a:prstGeom>
        </p:spPr>
      </p:pic>
    </p:spTree>
    <p:extLst>
      <p:ext uri="{BB962C8B-B14F-4D97-AF65-F5344CB8AC3E}">
        <p14:creationId xmlns="" xmlns:p14="http://schemas.microsoft.com/office/powerpoint/2010/main" val="11416079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Title Slide Opt 1 Tagline Editable">
    <p:spTree>
      <p:nvGrpSpPr>
        <p:cNvPr id="1" name=""/>
        <p:cNvGrpSpPr/>
        <p:nvPr/>
      </p:nvGrpSpPr>
      <p:grpSpPr>
        <a:xfrm>
          <a:off x="0" y="0"/>
          <a:ext cx="0" cy="0"/>
          <a:chOff x="0" y="0"/>
          <a:chExt cx="0" cy="0"/>
        </a:xfrm>
      </p:grpSpPr>
      <p:pic>
        <p:nvPicPr>
          <p:cNvPr id="55" name="Picture 5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ctrTitle" hasCustomPrompt="1"/>
          </p:nvPr>
        </p:nvSpPr>
        <p:spPr>
          <a:xfrm>
            <a:off x="685800" y="3637527"/>
            <a:ext cx="7772400" cy="697310"/>
          </a:xfrm>
        </p:spPr>
        <p:txBody>
          <a:bodyPr anchor="b">
            <a:normAutofit/>
          </a:bodyPr>
          <a:lstStyle>
            <a:lvl1pPr algn="l">
              <a:defRPr sz="4400" i="0">
                <a:solidFill>
                  <a:srgbClr val="0066A1"/>
                </a:solidFill>
              </a:defRPr>
            </a:lvl1pPr>
          </a:lstStyle>
          <a:p>
            <a:r>
              <a:rPr lang="en-US" dirty="0" smtClean="0"/>
              <a:t>Presentation Title</a:t>
            </a:r>
            <a:endParaRPr lang="en-US" dirty="0"/>
          </a:p>
        </p:txBody>
      </p:sp>
      <p:sp>
        <p:nvSpPr>
          <p:cNvPr id="3" name="Subtitle 2"/>
          <p:cNvSpPr>
            <a:spLocks noGrp="1"/>
          </p:cNvSpPr>
          <p:nvPr>
            <p:ph type="subTitle" idx="1" hasCustomPrompt="1"/>
          </p:nvPr>
        </p:nvSpPr>
        <p:spPr>
          <a:xfrm>
            <a:off x="685800" y="4426913"/>
            <a:ext cx="7772400" cy="1275747"/>
          </a:xfrm>
        </p:spPr>
        <p:txBody>
          <a:bodyPr>
            <a:normAutofit/>
          </a:bodyPr>
          <a:lstStyle>
            <a:lvl1pPr marL="0" indent="0" algn="l">
              <a:buNone/>
              <a:defRPr sz="2800" b="1" i="1">
                <a:solidFill>
                  <a:schemeClr val="tx1">
                    <a:lumMod val="50000"/>
                    <a:lumOff val="50000"/>
                  </a:schemeClr>
                </a:solidFill>
                <a:latin typeface="Calibri" charset="0"/>
                <a:ea typeface="Calibri" charset="0"/>
                <a:cs typeface="Calibri"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Subhead</a:t>
            </a:r>
            <a:endParaRPr lang="en-US" dirty="0"/>
          </a:p>
        </p:txBody>
      </p:sp>
      <p:sp>
        <p:nvSpPr>
          <p:cNvPr id="50" name="Picture Placeholder 49"/>
          <p:cNvSpPr>
            <a:spLocks noGrp="1"/>
          </p:cNvSpPr>
          <p:nvPr>
            <p:ph type="pic" sz="quarter" idx="13" hasCustomPrompt="1"/>
          </p:nvPr>
        </p:nvSpPr>
        <p:spPr>
          <a:xfrm>
            <a:off x="0" y="1044735"/>
            <a:ext cx="1828800" cy="1828800"/>
          </a:xfrm>
          <a:blipFill>
            <a:blip r:embed="rId3"/>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INSERT</a:t>
            </a:r>
            <a:br>
              <a:rPr lang="en-US" dirty="0" smtClean="0"/>
            </a:br>
            <a:r>
              <a:rPr lang="en-US" dirty="0" smtClean="0"/>
              <a:t> IMAGE </a:t>
            </a:r>
            <a:endParaRPr lang="en-US" dirty="0"/>
          </a:p>
        </p:txBody>
      </p:sp>
      <p:sp>
        <p:nvSpPr>
          <p:cNvPr id="51" name="Picture Placeholder 49"/>
          <p:cNvSpPr>
            <a:spLocks noGrp="1"/>
          </p:cNvSpPr>
          <p:nvPr>
            <p:ph type="pic" sz="quarter" idx="14" hasCustomPrompt="1"/>
          </p:nvPr>
        </p:nvSpPr>
        <p:spPr>
          <a:xfrm>
            <a:off x="1828800" y="1044735"/>
            <a:ext cx="1828800" cy="1828800"/>
          </a:xfrm>
          <a:blipFill>
            <a:blip r:embed="rId4"/>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2" name="Picture Placeholder 49"/>
          <p:cNvSpPr>
            <a:spLocks noGrp="1"/>
          </p:cNvSpPr>
          <p:nvPr>
            <p:ph type="pic" sz="quarter" idx="15" hasCustomPrompt="1"/>
          </p:nvPr>
        </p:nvSpPr>
        <p:spPr>
          <a:xfrm>
            <a:off x="3657600" y="1044735"/>
            <a:ext cx="1828800" cy="1828800"/>
          </a:xfrm>
          <a:blipFill>
            <a:blip r:embed="rId5"/>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endParaRPr lang="en-US" dirty="0"/>
          </a:p>
        </p:txBody>
      </p:sp>
      <p:sp>
        <p:nvSpPr>
          <p:cNvPr id="53" name="Picture Placeholder 49"/>
          <p:cNvSpPr>
            <a:spLocks noGrp="1"/>
          </p:cNvSpPr>
          <p:nvPr>
            <p:ph type="pic" sz="quarter" idx="16" hasCustomPrompt="1"/>
          </p:nvPr>
        </p:nvSpPr>
        <p:spPr>
          <a:xfrm>
            <a:off x="5486400" y="1044735"/>
            <a:ext cx="1828800" cy="1828800"/>
          </a:xfrm>
          <a:blipFill>
            <a:blip r:embed="rId6"/>
            <a:stretch>
              <a:fillRect/>
            </a:stretch>
          </a:blipFill>
        </p:spPr>
        <p:txBody>
          <a:bodyPr anchor="ctr">
            <a:normAutofit/>
          </a:bodyPr>
          <a:lstStyle>
            <a:lvl1pPr marL="0" marR="0" indent="0" algn="ctr" defTabSz="914400" rtl="0" eaLnBrk="1" fontAlgn="auto" latinLnBrk="0" hangingPunct="1">
              <a:lnSpc>
                <a:spcPct val="90000"/>
              </a:lnSpc>
              <a:spcBef>
                <a:spcPts val="1000"/>
              </a:spcBef>
              <a:spcAft>
                <a:spcPts val="0"/>
              </a:spcAft>
              <a:buClr>
                <a:srgbClr val="0066A1"/>
              </a:buClr>
              <a:buSzTx/>
              <a:buFont typeface="LucidaGrande" charset="0"/>
              <a:buNone/>
              <a:tabLst/>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 </a:t>
            </a:r>
          </a:p>
        </p:txBody>
      </p:sp>
      <p:sp>
        <p:nvSpPr>
          <p:cNvPr id="54" name="Picture Placeholder 49"/>
          <p:cNvSpPr>
            <a:spLocks noGrp="1"/>
          </p:cNvSpPr>
          <p:nvPr>
            <p:ph type="pic" sz="quarter" idx="17" hasCustomPrompt="1"/>
          </p:nvPr>
        </p:nvSpPr>
        <p:spPr>
          <a:xfrm>
            <a:off x="7315200" y="1044735"/>
            <a:ext cx="1828800" cy="1828800"/>
          </a:xfrm>
          <a:blipFill>
            <a:blip r:embed="rId7"/>
            <a:stretch>
              <a:fillRect/>
            </a:stretch>
          </a:blipFill>
        </p:spPr>
        <p:txBody>
          <a:bodyPr anchor="ctr">
            <a:normAutofit/>
          </a:bodyPr>
          <a:lstStyle>
            <a:lvl1pPr marL="0" indent="0" algn="ctr">
              <a:buNone/>
              <a:defRPr sz="2800" baseline="0">
                <a:ln w="3175">
                  <a:noFill/>
                </a:ln>
                <a:solidFill>
                  <a:schemeClr val="bg1"/>
                </a:solidFill>
                <a:effectLst>
                  <a:outerShdw blurRad="38100" dist="38100" dir="2700000" algn="tl">
                    <a:srgbClr val="000000">
                      <a:alpha val="43137"/>
                    </a:srgbClr>
                  </a:outerShdw>
                </a:effectLst>
              </a:defRPr>
            </a:lvl1pPr>
          </a:lstStyle>
          <a:p>
            <a:r>
              <a:rPr lang="en-US" dirty="0" smtClean="0"/>
              <a:t> INSERT</a:t>
            </a:r>
            <a:br>
              <a:rPr lang="en-US" dirty="0" smtClean="0"/>
            </a:br>
            <a:r>
              <a:rPr lang="en-US" dirty="0" smtClean="0"/>
              <a:t> IMAGE</a:t>
            </a:r>
            <a:endParaRPr lang="en-US" dirty="0"/>
          </a:p>
        </p:txBody>
      </p:sp>
      <p:sp>
        <p:nvSpPr>
          <p:cNvPr id="10" name="Slide Number Placeholder 9"/>
          <p:cNvSpPr>
            <a:spLocks noGrp="1"/>
          </p:cNvSpPr>
          <p:nvPr>
            <p:ph type="sldNum" sz="quarter" idx="18"/>
          </p:nvPr>
        </p:nvSpPr>
        <p:spPr/>
        <p:txBody>
          <a:bodyPr/>
          <a:lstStyle>
            <a:lvl1pPr>
              <a:defRPr>
                <a:solidFill>
                  <a:srgbClr val="0066A1"/>
                </a:solidFill>
              </a:defRPr>
            </a:lvl1pPr>
          </a:lstStyle>
          <a:p>
            <a:fld id="{3DD97BEB-BAEF-0344-9D5C-EC73E478698A}" type="slidenum">
              <a:rPr lang="en-US" smtClean="0"/>
              <a:pPr/>
              <a:t>‹#›</a:t>
            </a:fld>
            <a:endParaRPr lang="en-US" dirty="0"/>
          </a:p>
        </p:txBody>
      </p:sp>
      <p:pic>
        <p:nvPicPr>
          <p:cNvPr id="14" name="Picture 13"/>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flipH="1">
            <a:off x="-23750" y="0"/>
            <a:ext cx="9191500" cy="698500"/>
          </a:xfrm>
          <a:prstGeom prst="rect">
            <a:avLst/>
          </a:prstGeom>
        </p:spPr>
      </p:pic>
      <p:pic>
        <p:nvPicPr>
          <p:cNvPr id="16" name="Picture 15"/>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rot="10800000" flipH="1">
            <a:off x="0" y="6159500"/>
            <a:ext cx="9144000" cy="698500"/>
          </a:xfrm>
          <a:prstGeom prst="rect">
            <a:avLst/>
          </a:prstGeom>
        </p:spPr>
      </p:pic>
      <p:pic>
        <p:nvPicPr>
          <p:cNvPr id="15" name="Picture 14"/>
          <p:cNvPicPr>
            <a:picLocks noChangeAspect="1"/>
          </p:cNvPicPr>
          <p:nvPr userDrawn="1"/>
        </p:nvPicPr>
        <p:blipFill>
          <a:blip r:embed="rId9">
            <a:extLst>
              <a:ext uri="{28A0092B-C50C-407E-A947-70E740481C1C}">
                <a14:useLocalDpi xmlns="" xmlns:a14="http://schemas.microsoft.com/office/drawing/2010/main" val="0"/>
              </a:ext>
            </a:extLst>
          </a:blip>
          <a:stretch>
            <a:fillRect/>
          </a:stretch>
        </p:blipFill>
        <p:spPr>
          <a:xfrm>
            <a:off x="7621820" y="5797547"/>
            <a:ext cx="1208500" cy="674511"/>
          </a:xfrm>
          <a:prstGeom prst="rect">
            <a:avLst/>
          </a:prstGeom>
        </p:spPr>
      </p:pic>
    </p:spTree>
    <p:extLst>
      <p:ext uri="{BB962C8B-B14F-4D97-AF65-F5344CB8AC3E}">
        <p14:creationId xmlns="" xmlns:p14="http://schemas.microsoft.com/office/powerpoint/2010/main" val="18991021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Title Slide Opt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3750" y="0"/>
            <a:ext cx="9167750" cy="6858000"/>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lvl1pPr>
              <a:defRPr>
                <a:solidFill>
                  <a:srgbClr val="0066A1"/>
                </a:solidFill>
              </a:defRPr>
            </a:lvl1pPr>
          </a:lstStyle>
          <a:p>
            <a:fld id="{3DD97BEB-BAEF-0344-9D5C-EC73E478698A}" type="slidenum">
              <a:rPr lang="en-US" smtClean="0"/>
              <a:pPr/>
              <a:t>‹#›</a:t>
            </a:fld>
            <a:endParaRPr lang="en-US" dirty="0"/>
          </a:p>
        </p:txBody>
      </p:sp>
      <p:pic>
        <p:nvPicPr>
          <p:cNvPr id="11" name="Picture 10"/>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7613960" y="5982005"/>
            <a:ext cx="1215715" cy="354989"/>
          </a:xfrm>
          <a:prstGeom prst="rect">
            <a:avLst/>
          </a:prstGeom>
        </p:spPr>
      </p:pic>
      <p:pic>
        <p:nvPicPr>
          <p:cNvPr id="13" name="Picture 1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 xmlns:p14="http://schemas.microsoft.com/office/powerpoint/2010/main" val="4238478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baseline="0"/>
            </a:lvl1pPr>
          </a:lstStyle>
          <a:p>
            <a:r>
              <a:rPr lang="en-US" dirty="0" smtClean="0"/>
              <a:t>Presentation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7" name="Slide Number Placeholder 6"/>
          <p:cNvSpPr>
            <a:spLocks noGrp="1"/>
          </p:cNvSpPr>
          <p:nvPr>
            <p:ph type="sldNum" sz="quarter" idx="14"/>
          </p:nvPr>
        </p:nvSpPr>
        <p:spPr/>
        <p:txBody>
          <a:bodyPr/>
          <a:lstStyle>
            <a:lvl1pPr>
              <a:defRPr>
                <a:solidFill>
                  <a:srgbClr val="0066A1"/>
                </a:solidFill>
              </a:defRPr>
            </a:lvl1pPr>
          </a:lstStyle>
          <a:p>
            <a:fld id="{3DD97BEB-BAEF-0344-9D5C-EC73E478698A}" type="slidenum">
              <a:rPr lang="en-US" smtClean="0"/>
              <a:pPr/>
              <a:t>‹#›</a:t>
            </a:fld>
            <a:endParaRPr lang="en-US" dirty="0"/>
          </a:p>
        </p:txBody>
      </p:sp>
      <p:pic>
        <p:nvPicPr>
          <p:cNvPr id="16" name="Picture 15"/>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a:off x="7409306" y="494096"/>
            <a:ext cx="1267968" cy="1286256"/>
          </a:xfrm>
          <a:prstGeom prst="rect">
            <a:avLst/>
          </a:prstGeom>
        </p:spPr>
      </p:pic>
      <p:pic>
        <p:nvPicPr>
          <p:cNvPr id="17" name="Picture 16"/>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5631688" y="1149416"/>
            <a:ext cx="1877568" cy="1895856"/>
          </a:xfrm>
          <a:prstGeom prst="rect">
            <a:avLst/>
          </a:prstGeom>
        </p:spPr>
      </p:pic>
      <p:pic>
        <p:nvPicPr>
          <p:cNvPr id="18" name="Picture 17"/>
          <p:cNvPicPr>
            <a:picLocks noChangeAspect="1"/>
          </p:cNvPicPr>
          <p:nvPr userDrawn="1"/>
        </p:nvPicPr>
        <p:blipFill rotWithShape="1">
          <a:blip r:embed="rId5">
            <a:extLst>
              <a:ext uri="{28A0092B-C50C-407E-A947-70E740481C1C}">
                <a14:useLocalDpi xmlns="" xmlns:a14="http://schemas.microsoft.com/office/drawing/2010/main" val="0"/>
              </a:ext>
            </a:extLst>
          </a:blip>
          <a:srcRect l="7771" t="7771"/>
          <a:stretch/>
        </p:blipFill>
        <p:spPr>
          <a:xfrm>
            <a:off x="-2794" y="-3048"/>
            <a:ext cx="3263645" cy="3328681"/>
          </a:xfrm>
          <a:prstGeom prst="rect">
            <a:avLst/>
          </a:prstGeom>
        </p:spPr>
      </p:pic>
      <p:pic>
        <p:nvPicPr>
          <p:cNvPr id="22" name="Picture 21"/>
          <p:cNvPicPr>
            <a:picLocks noChangeAspect="1"/>
          </p:cNvPicPr>
          <p:nvPr userDrawn="1"/>
        </p:nvPicPr>
        <p:blipFill>
          <a:blip r:embed="rId6">
            <a:extLst>
              <a:ext uri="{28A0092B-C50C-407E-A947-70E740481C1C}">
                <a14:useLocalDpi xmlns="" xmlns:a14="http://schemas.microsoft.com/office/drawing/2010/main" val="0"/>
              </a:ext>
            </a:extLst>
          </a:blip>
          <a:stretch>
            <a:fillRect/>
          </a:stretch>
        </p:blipFill>
        <p:spPr>
          <a:xfrm>
            <a:off x="6846061" y="2921668"/>
            <a:ext cx="2298192" cy="2694432"/>
          </a:xfrm>
          <a:prstGeom prst="rect">
            <a:avLst/>
          </a:prstGeom>
        </p:spPr>
      </p:pic>
      <p:pic>
        <p:nvPicPr>
          <p:cNvPr id="13" name="Picture 12"/>
          <p:cNvPicPr>
            <a:picLocks noChangeAspect="1"/>
          </p:cNvPicPr>
          <p:nvPr userDrawn="1"/>
        </p:nvPicPr>
        <p:blipFill>
          <a:blip r:embed="rId7">
            <a:extLst>
              <a:ext uri="{28A0092B-C50C-407E-A947-70E740481C1C}">
                <a14:useLocalDpi xmlns="" xmlns:a14="http://schemas.microsoft.com/office/drawing/2010/main" val="0"/>
              </a:ext>
            </a:extLst>
          </a:blip>
          <a:stretch>
            <a:fillRect/>
          </a:stretch>
        </p:blipFill>
        <p:spPr>
          <a:xfrm flipH="1">
            <a:off x="-23750" y="0"/>
            <a:ext cx="9191500" cy="698500"/>
          </a:xfrm>
          <a:prstGeom prst="rect">
            <a:avLst/>
          </a:prstGeom>
        </p:spPr>
      </p:pic>
      <p:pic>
        <p:nvPicPr>
          <p:cNvPr id="14" name="Picture 13"/>
          <p:cNvPicPr>
            <a:picLocks noChangeAspect="1"/>
          </p:cNvPicPr>
          <p:nvPr userDrawn="1"/>
        </p:nvPicPr>
        <p:blipFill>
          <a:blip r:embed="rId8">
            <a:extLst>
              <a:ext uri="{28A0092B-C50C-407E-A947-70E740481C1C}">
                <a14:useLocalDpi xmlns="" xmlns:a14="http://schemas.microsoft.com/office/drawing/2010/main" val="0"/>
              </a:ext>
            </a:extLst>
          </a:blip>
          <a:stretch>
            <a:fillRect/>
          </a:stretch>
        </p:blipFill>
        <p:spPr>
          <a:xfrm>
            <a:off x="7613960" y="5982005"/>
            <a:ext cx="1215715" cy="354989"/>
          </a:xfrm>
          <a:prstGeom prst="rect">
            <a:avLst/>
          </a:prstGeom>
        </p:spPr>
      </p:pic>
      <p:pic>
        <p:nvPicPr>
          <p:cNvPr id="23" name="Picture 22"/>
          <p:cNvPicPr>
            <a:picLocks noChangeAspect="1"/>
          </p:cNvPicPr>
          <p:nvPr userDrawn="1"/>
        </p:nvPicPr>
        <p:blipFill>
          <a:blip r:embed="rId7">
            <a:extLst>
              <a:ext uri="{28A0092B-C50C-407E-A947-70E740481C1C}">
                <a14:useLocalDpi xmlns=""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 xmlns:p14="http://schemas.microsoft.com/office/powerpoint/2010/main" val="83935405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Divider Title Slide Opt 2">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a:alphaModFix amt="50000"/>
            <a:extLst>
              <a:ext uri="{28A0092B-C50C-407E-A947-70E740481C1C}">
                <a14:useLocalDpi xmlns="" xmlns:a14="http://schemas.microsoft.com/office/drawing/2010/main" val="0"/>
              </a:ext>
            </a:extLst>
          </a:blip>
          <a:srcRect l="10601"/>
          <a:stretch/>
        </p:blipFill>
        <p:spPr>
          <a:xfrm rot="10800000" flipH="1">
            <a:off x="-23750" y="-1"/>
            <a:ext cx="9167750" cy="6858001"/>
          </a:xfrm>
          <a:prstGeom prst="rect">
            <a:avLst/>
          </a:prstGeom>
        </p:spPr>
      </p:pic>
      <p:sp>
        <p:nvSpPr>
          <p:cNvPr id="2" name="Title 1"/>
          <p:cNvSpPr>
            <a:spLocks noGrp="1"/>
          </p:cNvSpPr>
          <p:nvPr>
            <p:ph type="title" hasCustomPrompt="1"/>
          </p:nvPr>
        </p:nvSpPr>
        <p:spPr>
          <a:xfrm>
            <a:off x="623888" y="3262831"/>
            <a:ext cx="7886700" cy="827758"/>
          </a:xfrm>
        </p:spPr>
        <p:txBody>
          <a:bodyPr anchor="b">
            <a:normAutofit/>
          </a:bodyPr>
          <a:lstStyle>
            <a:lvl1pPr>
              <a:defRPr sz="4400" i="0"/>
            </a:lvl1pPr>
          </a:lstStyle>
          <a:p>
            <a:r>
              <a:rPr lang="en-US" dirty="0" smtClean="0"/>
              <a:t>Divider Title</a:t>
            </a:r>
            <a:endParaRPr lang="en-US" dirty="0"/>
          </a:p>
        </p:txBody>
      </p:sp>
      <p:sp>
        <p:nvSpPr>
          <p:cNvPr id="3" name="Text Placeholder 2"/>
          <p:cNvSpPr>
            <a:spLocks noGrp="1"/>
          </p:cNvSpPr>
          <p:nvPr>
            <p:ph type="body" idx="1" hasCustomPrompt="1"/>
          </p:nvPr>
        </p:nvSpPr>
        <p:spPr>
          <a:xfrm>
            <a:off x="623888" y="4117578"/>
            <a:ext cx="7886700" cy="672450"/>
          </a:xfrm>
        </p:spPr>
        <p:txBody>
          <a:bodyPr>
            <a:normAutofit/>
          </a:bodyPr>
          <a:lstStyle>
            <a:lvl1pPr marL="0" indent="0">
              <a:buNone/>
              <a:defRPr sz="2800" b="1" i="1">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Subhead</a:t>
            </a:r>
          </a:p>
        </p:txBody>
      </p:sp>
      <p:sp>
        <p:nvSpPr>
          <p:cNvPr id="14" name="Slide Number Placeholder 13"/>
          <p:cNvSpPr>
            <a:spLocks noGrp="1"/>
          </p:cNvSpPr>
          <p:nvPr>
            <p:ph type="sldNum" sz="quarter" idx="10"/>
          </p:nvPr>
        </p:nvSpPr>
        <p:spPr/>
        <p:txBody>
          <a:bodyPr/>
          <a:lstStyle/>
          <a:p>
            <a:fld id="{3DD97BEB-BAEF-0344-9D5C-EC73E478698A}" type="slidenum">
              <a:rPr lang="en-US" smtClean="0"/>
              <a:pPr/>
              <a:t>‹#›</a:t>
            </a:fld>
            <a:endParaRPr lang="en-US" dirty="0"/>
          </a:p>
        </p:txBody>
      </p:sp>
      <p:pic>
        <p:nvPicPr>
          <p:cNvPr id="11" name="Picture 10"/>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flipH="1">
            <a:off x="-23750" y="0"/>
            <a:ext cx="9191500" cy="698500"/>
          </a:xfrm>
          <a:prstGeom prst="rect">
            <a:avLst/>
          </a:prstGeom>
        </p:spPr>
      </p:pic>
      <p:pic>
        <p:nvPicPr>
          <p:cNvPr id="12" name="Picture 11"/>
          <p:cNvPicPr>
            <a:picLocks noChangeAspect="1"/>
          </p:cNvPicPr>
          <p:nvPr userDrawn="1"/>
        </p:nvPicPr>
        <p:blipFill>
          <a:blip r:embed="rId4">
            <a:extLst>
              <a:ext uri="{28A0092B-C50C-407E-A947-70E740481C1C}">
                <a14:useLocalDpi xmlns="" xmlns:a14="http://schemas.microsoft.com/office/drawing/2010/main" val="0"/>
              </a:ext>
            </a:extLst>
          </a:blip>
          <a:stretch>
            <a:fillRect/>
          </a:stretch>
        </p:blipFill>
        <p:spPr>
          <a:xfrm>
            <a:off x="7613960" y="5982005"/>
            <a:ext cx="1215715" cy="354989"/>
          </a:xfrm>
          <a:prstGeom prst="rect">
            <a:avLst/>
          </a:prstGeom>
        </p:spPr>
      </p:pic>
      <p:pic>
        <p:nvPicPr>
          <p:cNvPr id="13" name="Picture 12"/>
          <p:cNvPicPr>
            <a:picLocks noChangeAspect="1"/>
          </p:cNvPicPr>
          <p:nvPr userDrawn="1"/>
        </p:nvPicPr>
        <p:blipFill>
          <a:blip r:embed="rId3">
            <a:extLst>
              <a:ext uri="{28A0092B-C50C-407E-A947-70E740481C1C}">
                <a14:useLocalDpi xmlns=""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 xmlns:p14="http://schemas.microsoft.com/office/powerpoint/2010/main" val="198217643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0" name="Text Placeholder 9"/>
          <p:cNvSpPr>
            <a:spLocks noGrp="1"/>
          </p:cNvSpPr>
          <p:nvPr>
            <p:ph type="body" sz="quarter" idx="13"/>
          </p:nvPr>
        </p:nvSpPr>
        <p:spPr>
          <a:xfrm>
            <a:off x="628650" y="1825625"/>
            <a:ext cx="7886700" cy="39433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dirty="0"/>
          </a:p>
        </p:txBody>
      </p:sp>
      <p:sp>
        <p:nvSpPr>
          <p:cNvPr id="4" name="Text Placeholder 3"/>
          <p:cNvSpPr>
            <a:spLocks noGrp="1"/>
          </p:cNvSpPr>
          <p:nvPr>
            <p:ph type="body" sz="quarter" idx="15" hasCustomPrompt="1"/>
          </p:nvPr>
        </p:nvSpPr>
        <p:spPr>
          <a:xfrm>
            <a:off x="628650" y="1106197"/>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 xmlns:p14="http://schemas.microsoft.com/office/powerpoint/2010/main" val="13853419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Topic</a:t>
            </a:r>
            <a:endParaRPr lang="en-US" dirty="0"/>
          </a:p>
        </p:txBody>
      </p:sp>
      <p:sp>
        <p:nvSpPr>
          <p:cNvPr id="14" name="Text Placeholder 13"/>
          <p:cNvSpPr>
            <a:spLocks noGrp="1"/>
          </p:cNvSpPr>
          <p:nvPr>
            <p:ph type="body" sz="quarter" idx="13"/>
          </p:nvPr>
        </p:nvSpPr>
        <p:spPr>
          <a:xfrm>
            <a:off x="6286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13"/>
          <p:cNvSpPr>
            <a:spLocks noGrp="1"/>
          </p:cNvSpPr>
          <p:nvPr>
            <p:ph type="body" sz="quarter" idx="14"/>
          </p:nvPr>
        </p:nvSpPr>
        <p:spPr>
          <a:xfrm>
            <a:off x="4629150" y="1825625"/>
            <a:ext cx="3886200" cy="37925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5"/>
          </p:nvPr>
        </p:nvSpPr>
        <p:spPr/>
        <p:txBody>
          <a:bodyPr/>
          <a:lstStyle/>
          <a:p>
            <a:fld id="{3DD97BEB-BAEF-0344-9D5C-EC73E478698A}" type="slidenum">
              <a:rPr lang="en-US" smtClean="0"/>
              <a:pPr/>
              <a:t>‹#›</a:t>
            </a:fld>
            <a:endParaRPr lang="en-US" dirty="0"/>
          </a:p>
        </p:txBody>
      </p:sp>
      <p:sp>
        <p:nvSpPr>
          <p:cNvPr id="7" name="Text Placeholder 3"/>
          <p:cNvSpPr>
            <a:spLocks noGrp="1"/>
          </p:cNvSpPr>
          <p:nvPr>
            <p:ph type="body" sz="quarter" idx="16" hasCustomPrompt="1"/>
          </p:nvPr>
        </p:nvSpPr>
        <p:spPr>
          <a:xfrm>
            <a:off x="628650" y="1106197"/>
            <a:ext cx="7886700" cy="356843"/>
          </a:xfrm>
        </p:spPr>
        <p:txBody>
          <a:bodyPr>
            <a:normAutofit/>
          </a:bodyPr>
          <a:lstStyle>
            <a:lvl1pPr marL="0" indent="0">
              <a:buNone/>
              <a:defRPr sz="2400" b="1" i="1">
                <a:solidFill>
                  <a:schemeClr val="tx1">
                    <a:lumMod val="50000"/>
                    <a:lumOff val="50000"/>
                  </a:schemeClr>
                </a:solidFill>
              </a:defRPr>
            </a:lvl1pPr>
          </a:lstStyle>
          <a:p>
            <a:pPr lvl="0"/>
            <a:r>
              <a:rPr lang="en-US" dirty="0" smtClean="0"/>
              <a:t>Subhead</a:t>
            </a:r>
            <a:endParaRPr lang="en-US" dirty="0"/>
          </a:p>
        </p:txBody>
      </p:sp>
    </p:spTree>
    <p:extLst>
      <p:ext uri="{BB962C8B-B14F-4D97-AF65-F5344CB8AC3E}">
        <p14:creationId xmlns="" xmlns:p14="http://schemas.microsoft.com/office/powerpoint/2010/main" val="17358584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56181"/>
            <a:ext cx="7886700" cy="553336"/>
          </a:xfrm>
          <a:prstGeom prst="rect">
            <a:avLst/>
          </a:prstGeom>
        </p:spPr>
        <p:txBody>
          <a:bodyPr vert="horz" lIns="91440" tIns="45720" rIns="91440" bIns="45720" rtlCol="0" anchor="b">
            <a:noAutofit/>
          </a:bodyPr>
          <a:lstStyle/>
          <a:p>
            <a:r>
              <a:rPr lang="en-US" dirty="0" smtClean="0"/>
              <a:t>Topic</a:t>
            </a:r>
            <a:endParaRPr lang="en-US" dirty="0"/>
          </a:p>
        </p:txBody>
      </p:sp>
      <p:sp>
        <p:nvSpPr>
          <p:cNvPr id="3" name="Text Placeholder 2"/>
          <p:cNvSpPr>
            <a:spLocks noGrp="1"/>
          </p:cNvSpPr>
          <p:nvPr>
            <p:ph type="body" idx="1"/>
          </p:nvPr>
        </p:nvSpPr>
        <p:spPr>
          <a:xfrm>
            <a:off x="628650" y="1428826"/>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Slide Number Placeholder 25"/>
          <p:cNvSpPr>
            <a:spLocks noGrp="1"/>
          </p:cNvSpPr>
          <p:nvPr>
            <p:ph type="sldNum" sz="quarter" idx="4"/>
          </p:nvPr>
        </p:nvSpPr>
        <p:spPr>
          <a:xfrm>
            <a:off x="385320" y="6205392"/>
            <a:ext cx="486659" cy="365125"/>
          </a:xfrm>
          <a:prstGeom prst="rect">
            <a:avLst/>
          </a:prstGeom>
        </p:spPr>
        <p:txBody>
          <a:bodyPr vert="horz" lIns="91440" tIns="45720" rIns="91440" bIns="45720" rtlCol="0" anchor="ctr"/>
          <a:lstStyle>
            <a:lvl1pPr algn="l">
              <a:defRPr sz="1200">
                <a:solidFill>
                  <a:srgbClr val="0066A1"/>
                </a:solidFill>
              </a:defRPr>
            </a:lvl1pPr>
          </a:lstStyle>
          <a:p>
            <a:fld id="{3DD97BEB-BAEF-0344-9D5C-EC73E478698A}" type="slidenum">
              <a:rPr lang="en-US" smtClean="0"/>
              <a:pPr/>
              <a:t>‹#›</a:t>
            </a:fld>
            <a:endParaRPr lang="en-US" dirty="0"/>
          </a:p>
        </p:txBody>
      </p:sp>
      <p:pic>
        <p:nvPicPr>
          <p:cNvPr id="8" name="Picture 7"/>
          <p:cNvPicPr>
            <a:picLocks noChangeAspect="1"/>
          </p:cNvPicPr>
          <p:nvPr userDrawn="1"/>
        </p:nvPicPr>
        <p:blipFill>
          <a:blip r:embed="rId22">
            <a:extLst>
              <a:ext uri="{28A0092B-C50C-407E-A947-70E740481C1C}">
                <a14:useLocalDpi xmlns="" xmlns:a14="http://schemas.microsoft.com/office/drawing/2010/main" val="0"/>
              </a:ext>
            </a:extLst>
          </a:blip>
          <a:stretch>
            <a:fillRect/>
          </a:stretch>
        </p:blipFill>
        <p:spPr>
          <a:xfrm flipH="1">
            <a:off x="-23750" y="0"/>
            <a:ext cx="9191500" cy="698500"/>
          </a:xfrm>
          <a:prstGeom prst="rect">
            <a:avLst/>
          </a:prstGeom>
        </p:spPr>
      </p:pic>
      <p:pic>
        <p:nvPicPr>
          <p:cNvPr id="10" name="Picture 9"/>
          <p:cNvPicPr>
            <a:picLocks noChangeAspect="1"/>
          </p:cNvPicPr>
          <p:nvPr userDrawn="1"/>
        </p:nvPicPr>
        <p:blipFill>
          <a:blip r:embed="rId23">
            <a:extLst>
              <a:ext uri="{28A0092B-C50C-407E-A947-70E740481C1C}">
                <a14:useLocalDpi xmlns="" xmlns:a14="http://schemas.microsoft.com/office/drawing/2010/main" val="0"/>
              </a:ext>
            </a:extLst>
          </a:blip>
          <a:stretch>
            <a:fillRect/>
          </a:stretch>
        </p:blipFill>
        <p:spPr>
          <a:xfrm>
            <a:off x="7613960" y="5982005"/>
            <a:ext cx="1215715" cy="354989"/>
          </a:xfrm>
          <a:prstGeom prst="rect">
            <a:avLst/>
          </a:prstGeom>
        </p:spPr>
      </p:pic>
      <p:pic>
        <p:nvPicPr>
          <p:cNvPr id="13" name="Picture 12"/>
          <p:cNvPicPr>
            <a:picLocks noChangeAspect="1"/>
          </p:cNvPicPr>
          <p:nvPr userDrawn="1"/>
        </p:nvPicPr>
        <p:blipFill>
          <a:blip r:embed="rId22">
            <a:extLst>
              <a:ext uri="{28A0092B-C50C-407E-A947-70E740481C1C}">
                <a14:useLocalDpi xmlns="" xmlns:a14="http://schemas.microsoft.com/office/drawing/2010/main" val="0"/>
              </a:ext>
            </a:extLst>
          </a:blip>
          <a:stretch>
            <a:fillRect/>
          </a:stretch>
        </p:blipFill>
        <p:spPr>
          <a:xfrm rot="10800000" flipH="1">
            <a:off x="0" y="6159500"/>
            <a:ext cx="9144000" cy="698500"/>
          </a:xfrm>
          <a:prstGeom prst="rect">
            <a:avLst/>
          </a:prstGeom>
        </p:spPr>
      </p:pic>
    </p:spTree>
    <p:extLst>
      <p:ext uri="{BB962C8B-B14F-4D97-AF65-F5344CB8AC3E}">
        <p14:creationId xmlns="" xmlns:p14="http://schemas.microsoft.com/office/powerpoint/2010/main" val="15109581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61" r:id="rId3"/>
    <p:sldLayoutId id="2147483683" r:id="rId4"/>
    <p:sldLayoutId id="2147483663" r:id="rId5"/>
    <p:sldLayoutId id="2147483684" r:id="rId6"/>
    <p:sldLayoutId id="2147483673" r:id="rId7"/>
    <p:sldLayoutId id="2147483662" r:id="rId8"/>
    <p:sldLayoutId id="2147483675" r:id="rId9"/>
    <p:sldLayoutId id="2147483664" r:id="rId10"/>
    <p:sldLayoutId id="2147483674" r:id="rId11"/>
    <p:sldLayoutId id="2147483665" r:id="rId12"/>
    <p:sldLayoutId id="2147483676" r:id="rId13"/>
    <p:sldLayoutId id="2147483677" r:id="rId14"/>
    <p:sldLayoutId id="2147483678" r:id="rId15"/>
    <p:sldLayoutId id="2147483679" r:id="rId16"/>
    <p:sldLayoutId id="2147483667" r:id="rId17"/>
    <p:sldLayoutId id="2147483680" r:id="rId18"/>
    <p:sldLayoutId id="2147483682" r:id="rId19"/>
    <p:sldLayoutId id="2147483681" r:id="rId20"/>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400" b="1" i="0" kern="1200">
          <a:solidFill>
            <a:srgbClr val="0066A1"/>
          </a:solidFill>
          <a:latin typeface="Calibri" charset="0"/>
          <a:ea typeface="Calibri" charset="0"/>
          <a:cs typeface="Calibri" charset="0"/>
        </a:defRPr>
      </a:lvl1pPr>
    </p:titleStyle>
    <p:bodyStyle>
      <a:lvl1pPr marL="228600" indent="-228600" algn="l" defTabSz="914400" rtl="0" eaLnBrk="1" latinLnBrk="0" hangingPunct="1">
        <a:lnSpc>
          <a:spcPct val="90000"/>
        </a:lnSpc>
        <a:spcBef>
          <a:spcPts val="1000"/>
        </a:spcBef>
        <a:buClr>
          <a:srgbClr val="0066A1"/>
        </a:buClr>
        <a:buFont typeface="LucidaGrande"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66A1"/>
        </a:buClr>
        <a:buFont typeface="LucidaGrande"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66A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66A1"/>
        </a:buClr>
        <a:buFont typeface="Wingdings"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66A1"/>
        </a:buClr>
        <a:buFont typeface="Courier New"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ieee.hr/ieeesection/lm" TargetMode="Externa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embs.org/wp-content/uploads/2015/04/history001.pdf"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685800" y="2308716"/>
            <a:ext cx="7772400" cy="898463"/>
          </a:xfrm>
        </p:spPr>
        <p:txBody>
          <a:bodyPr>
            <a:normAutofit fontScale="90000"/>
          </a:bodyPr>
          <a:lstStyle/>
          <a:p>
            <a:pPr algn="ctr"/>
            <a:r>
              <a:rPr lang="hr-HR" sz="3600" dirty="0"/>
              <a:t>Life </a:t>
            </a:r>
            <a:r>
              <a:rPr lang="hr-HR" sz="3600" dirty="0" err="1"/>
              <a:t>Member</a:t>
            </a:r>
            <a:r>
              <a:rPr lang="hr-HR" sz="3600" dirty="0"/>
              <a:t> </a:t>
            </a:r>
            <a:r>
              <a:rPr lang="hr-HR" sz="3600" dirty="0" err="1"/>
              <a:t>Affinity</a:t>
            </a:r>
            <a:r>
              <a:rPr lang="hr-HR" sz="3600" dirty="0"/>
              <a:t> </a:t>
            </a:r>
            <a:r>
              <a:rPr lang="hr-HR" sz="3600"/>
              <a:t>Group (LMAG)</a:t>
            </a:r>
            <a:r>
              <a:rPr lang="hr-HR" sz="3100" dirty="0"/>
              <a:t/>
            </a:r>
            <a:br>
              <a:rPr lang="hr-HR" sz="3100" dirty="0"/>
            </a:br>
            <a:r>
              <a:rPr lang="hr-HR" sz="2200" dirty="0">
                <a:solidFill>
                  <a:schemeClr val="tx1">
                    <a:lumMod val="50000"/>
                    <a:lumOff val="50000"/>
                  </a:schemeClr>
                </a:solidFill>
                <a:hlinkClick r:id="rId2"/>
              </a:rPr>
              <a:t>http://www.ieee.hr/</a:t>
            </a:r>
            <a:r>
              <a:rPr lang="hr-HR" sz="2200" dirty="0" err="1">
                <a:solidFill>
                  <a:schemeClr val="tx1">
                    <a:lumMod val="50000"/>
                    <a:lumOff val="50000"/>
                  </a:schemeClr>
                </a:solidFill>
                <a:hlinkClick r:id="rId2"/>
              </a:rPr>
              <a:t>ieeesection</a:t>
            </a:r>
            <a:r>
              <a:rPr lang="hr-HR" sz="2200" dirty="0">
                <a:solidFill>
                  <a:schemeClr val="tx1">
                    <a:lumMod val="50000"/>
                    <a:lumOff val="50000"/>
                  </a:schemeClr>
                </a:solidFill>
                <a:hlinkClick r:id="rId2"/>
              </a:rPr>
              <a:t>/lm</a:t>
            </a:r>
            <a:endParaRPr lang="hr-HR" sz="2200" dirty="0">
              <a:solidFill>
                <a:schemeClr val="tx1">
                  <a:lumMod val="50000"/>
                  <a:lumOff val="50000"/>
                </a:schemeClr>
              </a:solidFill>
            </a:endParaRPr>
          </a:p>
        </p:txBody>
      </p:sp>
      <p:sp>
        <p:nvSpPr>
          <p:cNvPr id="10" name="Subtitle 9"/>
          <p:cNvSpPr>
            <a:spLocks noGrp="1"/>
          </p:cNvSpPr>
          <p:nvPr>
            <p:ph type="subTitle" idx="1"/>
          </p:nvPr>
        </p:nvSpPr>
        <p:spPr>
          <a:xfrm>
            <a:off x="685800" y="3598606"/>
            <a:ext cx="7772400" cy="1946788"/>
          </a:xfrm>
        </p:spPr>
        <p:txBody>
          <a:bodyPr>
            <a:normAutofit fontScale="62500" lnSpcReduction="20000"/>
          </a:bodyPr>
          <a:lstStyle/>
          <a:p>
            <a:pPr algn="ctr"/>
            <a:endParaRPr lang="hr-HR" dirty="0"/>
          </a:p>
          <a:p>
            <a:pPr algn="ctr"/>
            <a:r>
              <a:rPr lang="hr-HR" sz="5100" dirty="0" err="1">
                <a:solidFill>
                  <a:srgbClr val="0066A1"/>
                </a:solidFill>
              </a:rPr>
              <a:t>About</a:t>
            </a:r>
            <a:r>
              <a:rPr lang="hr-HR" sz="5100" dirty="0">
                <a:solidFill>
                  <a:srgbClr val="0066A1"/>
                </a:solidFill>
              </a:rPr>
              <a:t> </a:t>
            </a:r>
            <a:r>
              <a:rPr lang="hr-HR" sz="5100" dirty="0" err="1">
                <a:solidFill>
                  <a:srgbClr val="0066A1"/>
                </a:solidFill>
              </a:rPr>
              <a:t>our</a:t>
            </a:r>
            <a:r>
              <a:rPr lang="hr-HR" sz="5100" dirty="0">
                <a:solidFill>
                  <a:srgbClr val="0066A1"/>
                </a:solidFill>
              </a:rPr>
              <a:t> </a:t>
            </a:r>
            <a:r>
              <a:rPr lang="hr-HR" sz="5100" dirty="0" err="1">
                <a:solidFill>
                  <a:srgbClr val="0066A1"/>
                </a:solidFill>
              </a:rPr>
              <a:t>activities</a:t>
            </a:r>
            <a:r>
              <a:rPr lang="hr-HR" sz="5100" dirty="0">
                <a:solidFill>
                  <a:srgbClr val="0066A1"/>
                </a:solidFill>
              </a:rPr>
              <a:t> </a:t>
            </a:r>
            <a:r>
              <a:rPr lang="hr-HR" sz="5100" dirty="0" err="1">
                <a:solidFill>
                  <a:srgbClr val="0066A1"/>
                </a:solidFill>
              </a:rPr>
              <a:t>and</a:t>
            </a:r>
            <a:r>
              <a:rPr lang="hr-HR" sz="5100" dirty="0">
                <a:solidFill>
                  <a:srgbClr val="0066A1"/>
                </a:solidFill>
              </a:rPr>
              <a:t> future </a:t>
            </a:r>
            <a:r>
              <a:rPr lang="hr-HR" sz="5100" dirty="0" err="1">
                <a:solidFill>
                  <a:srgbClr val="0066A1"/>
                </a:solidFill>
              </a:rPr>
              <a:t>plans</a:t>
            </a:r>
            <a:endParaRPr lang="hr-HR" sz="5100" dirty="0">
              <a:solidFill>
                <a:srgbClr val="0066A1"/>
              </a:solidFill>
            </a:endParaRPr>
          </a:p>
          <a:p>
            <a:pPr algn="ctr"/>
            <a:endParaRPr lang="hr-HR" sz="1900" dirty="0">
              <a:solidFill>
                <a:schemeClr val="accent5">
                  <a:lumMod val="75000"/>
                </a:schemeClr>
              </a:solidFill>
            </a:endParaRPr>
          </a:p>
          <a:p>
            <a:pPr algn="ctr"/>
            <a:r>
              <a:rPr lang="hr-HR" sz="4500" dirty="0"/>
              <a:t>Srebrenka Ursic, LMAG </a:t>
            </a:r>
            <a:r>
              <a:rPr lang="hr-HR" sz="4500" dirty="0" err="1"/>
              <a:t>Chair</a:t>
            </a:r>
            <a:endParaRPr lang="hr-HR" sz="4500" dirty="0"/>
          </a:p>
        </p:txBody>
      </p:sp>
      <p:sp>
        <p:nvSpPr>
          <p:cNvPr id="4" name="Slide Number Placeholder 3"/>
          <p:cNvSpPr>
            <a:spLocks noGrp="1"/>
          </p:cNvSpPr>
          <p:nvPr>
            <p:ph type="sldNum" sz="quarter" idx="18"/>
          </p:nvPr>
        </p:nvSpPr>
        <p:spPr/>
        <p:txBody>
          <a:bodyPr/>
          <a:lstStyle/>
          <a:p>
            <a:fld id="{3DD97BEB-BAEF-0344-9D5C-EC73E478698A}" type="slidenum">
              <a:rPr lang="en-US"/>
              <a:pPr/>
              <a:t>1</a:t>
            </a:fld>
            <a:endParaRPr lang="en-US" dirty="0"/>
          </a:p>
        </p:txBody>
      </p:sp>
      <p:pic>
        <p:nvPicPr>
          <p:cNvPr id="16" name="Picture 1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04133" y="1320060"/>
            <a:ext cx="5679901" cy="774532"/>
          </a:xfrm>
          <a:prstGeom prst="rect">
            <a:avLst/>
          </a:prstGeom>
        </p:spPr>
      </p:pic>
    </p:spTree>
    <p:extLst>
      <p:ext uri="{BB962C8B-B14F-4D97-AF65-F5344CB8AC3E}">
        <p14:creationId xmlns="" xmlns:p14="http://schemas.microsoft.com/office/powerpoint/2010/main" val="1757086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81665"/>
            <a:ext cx="7886700" cy="827758"/>
          </a:xfrm>
        </p:spPr>
        <p:txBody>
          <a:bodyPr/>
          <a:lstStyle/>
          <a:p>
            <a:r>
              <a:rPr lang="hr-HR" i="1" dirty="0" err="1"/>
              <a:t>Contacts</a:t>
            </a:r>
            <a:endParaRPr lang="hr-HR" i="1" dirty="0"/>
          </a:p>
        </p:txBody>
      </p:sp>
      <p:sp>
        <p:nvSpPr>
          <p:cNvPr id="3" name="Text Placeholder 2"/>
          <p:cNvSpPr>
            <a:spLocks noGrp="1"/>
          </p:cNvSpPr>
          <p:nvPr>
            <p:ph type="body" idx="1"/>
          </p:nvPr>
        </p:nvSpPr>
        <p:spPr/>
        <p:txBody>
          <a:bodyPr/>
          <a:lstStyle/>
          <a:p>
            <a:endParaRPr lang="hr-HR" dirty="0">
              <a:solidFill>
                <a:schemeClr val="tx1"/>
              </a:solidFill>
            </a:endParaRPr>
          </a:p>
          <a:p>
            <a:endParaRPr lang="hr-HR" dirty="0">
              <a:solidFill>
                <a:schemeClr val="tx1"/>
              </a:solidFill>
            </a:endParaRPr>
          </a:p>
          <a:p>
            <a:endParaRPr lang="hr-HR" dirty="0"/>
          </a:p>
        </p:txBody>
      </p:sp>
      <p:sp>
        <p:nvSpPr>
          <p:cNvPr id="4" name="Slide Number Placeholder 3"/>
          <p:cNvSpPr>
            <a:spLocks noGrp="1"/>
          </p:cNvSpPr>
          <p:nvPr>
            <p:ph type="sldNum" sz="quarter" idx="10"/>
          </p:nvPr>
        </p:nvSpPr>
        <p:spPr/>
        <p:txBody>
          <a:bodyPr/>
          <a:lstStyle/>
          <a:p>
            <a:fld id="{3DD97BEB-BAEF-0344-9D5C-EC73E478698A}" type="slidenum">
              <a:rPr lang="en-US"/>
              <a:pPr/>
              <a:t>10</a:t>
            </a:fld>
            <a:endParaRPr lang="en-US" dirty="0"/>
          </a:p>
        </p:txBody>
      </p:sp>
      <p:sp>
        <p:nvSpPr>
          <p:cNvPr id="7" name="TextBox 6"/>
          <p:cNvSpPr txBox="1"/>
          <p:nvPr/>
        </p:nvSpPr>
        <p:spPr>
          <a:xfrm>
            <a:off x="2772697" y="2041132"/>
            <a:ext cx="3488144" cy="1692771"/>
          </a:xfrm>
          <a:prstGeom prst="rect">
            <a:avLst/>
          </a:prstGeom>
          <a:noFill/>
        </p:spPr>
        <p:txBody>
          <a:bodyPr wrap="square" rtlCol="0">
            <a:spAutoFit/>
          </a:bodyPr>
          <a:lstStyle/>
          <a:p>
            <a:r>
              <a:rPr lang="hr-HR" sz="2400" b="1" dirty="0" err="1">
                <a:solidFill>
                  <a:schemeClr val="tx1">
                    <a:lumMod val="50000"/>
                    <a:lumOff val="50000"/>
                  </a:schemeClr>
                </a:solidFill>
                <a:effectLst>
                  <a:outerShdw blurRad="38100" dist="38100" dir="2700000" algn="tl">
                    <a:srgbClr val="000000">
                      <a:alpha val="43137"/>
                    </a:srgbClr>
                  </a:outerShdw>
                </a:effectLst>
              </a:rPr>
              <a:t>Ms</a:t>
            </a:r>
            <a:r>
              <a:rPr lang="hr-HR" sz="2400" b="1" dirty="0">
                <a:solidFill>
                  <a:schemeClr val="tx1">
                    <a:lumMod val="50000"/>
                    <a:lumOff val="50000"/>
                  </a:schemeClr>
                </a:solidFill>
                <a:effectLst>
                  <a:outerShdw blurRad="38100" dist="38100" dir="2700000" algn="tl">
                    <a:srgbClr val="000000">
                      <a:alpha val="43137"/>
                    </a:srgbClr>
                  </a:outerShdw>
                </a:effectLst>
              </a:rPr>
              <a:t> Srebrenka Ursic</a:t>
            </a:r>
            <a:endParaRPr lang="hr-HR" sz="2400" b="1" dirty="0">
              <a:solidFill>
                <a:schemeClr val="tx1">
                  <a:lumMod val="50000"/>
                  <a:lumOff val="50000"/>
                </a:schemeClr>
              </a:solidFill>
            </a:endParaRPr>
          </a:p>
          <a:p>
            <a:r>
              <a:rPr lang="hr-HR" sz="2000" b="1">
                <a:solidFill>
                  <a:schemeClr val="tx1">
                    <a:lumMod val="50000"/>
                    <a:lumOff val="50000"/>
                  </a:schemeClr>
                </a:solidFill>
              </a:rPr>
              <a:t>Croatian LMAG </a:t>
            </a:r>
            <a:r>
              <a:rPr lang="hr-HR" sz="2000" b="1" dirty="0" err="1">
                <a:solidFill>
                  <a:schemeClr val="tx1">
                    <a:lumMod val="50000"/>
                    <a:lumOff val="50000"/>
                  </a:schemeClr>
                </a:solidFill>
              </a:rPr>
              <a:t>Chair</a:t>
            </a:r>
            <a:endParaRPr lang="hr-HR" sz="2000" b="1" dirty="0">
              <a:solidFill>
                <a:schemeClr val="tx1">
                  <a:lumMod val="50000"/>
                  <a:lumOff val="50000"/>
                </a:schemeClr>
              </a:solidFill>
            </a:endParaRPr>
          </a:p>
          <a:p>
            <a:r>
              <a:rPr lang="hr-HR" sz="2000" b="1" err="1">
                <a:solidFill>
                  <a:schemeClr val="tx1">
                    <a:lumMod val="50000"/>
                    <a:lumOff val="50000"/>
                  </a:schemeClr>
                </a:solidFill>
              </a:rPr>
              <a:t>Authorised</a:t>
            </a:r>
            <a:r>
              <a:rPr lang="hr-HR" sz="2000" b="1">
                <a:solidFill>
                  <a:schemeClr val="tx1">
                    <a:lumMod val="50000"/>
                    <a:lumOff val="50000"/>
                  </a:schemeClr>
                </a:solidFill>
              </a:rPr>
              <a:t> Representative </a:t>
            </a:r>
            <a:r>
              <a:rPr lang="hr-HR" sz="2000" b="1">
                <a:solidFill>
                  <a:schemeClr val="tx1">
                    <a:lumMod val="50000"/>
                    <a:lumOff val="50000"/>
                  </a:schemeClr>
                </a:solidFill>
              </a:rPr>
              <a:t>at </a:t>
            </a:r>
            <a:r>
              <a:rPr lang="hr-HR" sz="2000" b="1" dirty="0">
                <a:solidFill>
                  <a:schemeClr val="tx1">
                    <a:lumMod val="50000"/>
                    <a:lumOff val="50000"/>
                  </a:schemeClr>
                </a:solidFill>
              </a:rPr>
              <a:t>Systemcom </a:t>
            </a:r>
            <a:r>
              <a:rPr lang="hr-HR" sz="2000" b="1" dirty="0" err="1">
                <a:solidFill>
                  <a:schemeClr val="tx1">
                    <a:lumMod val="50000"/>
                    <a:lumOff val="50000"/>
                  </a:schemeClr>
                </a:solidFill>
              </a:rPr>
              <a:t>Ltd</a:t>
            </a:r>
            <a:r>
              <a:rPr lang="hr-HR" sz="2000" b="1" dirty="0">
                <a:solidFill>
                  <a:schemeClr val="tx1">
                    <a:lumMod val="50000"/>
                    <a:lumOff val="50000"/>
                  </a:schemeClr>
                </a:solidFill>
              </a:rPr>
              <a:t>., Zagreb</a:t>
            </a:r>
          </a:p>
          <a:p>
            <a:r>
              <a:rPr lang="hr-HR" sz="2000" i="1" u="sng" dirty="0" err="1">
                <a:solidFill>
                  <a:srgbClr val="0066A1"/>
                </a:solidFill>
              </a:rPr>
              <a:t>srebrenka.ursic</a:t>
            </a:r>
            <a:r>
              <a:rPr lang="hr-HR" sz="2000" i="1" u="sng" dirty="0">
                <a:solidFill>
                  <a:srgbClr val="0066A1"/>
                </a:solidFill>
              </a:rPr>
              <a:t>@</a:t>
            </a:r>
            <a:r>
              <a:rPr lang="hr-HR" sz="2000" i="1" u="sng" dirty="0" err="1">
                <a:solidFill>
                  <a:srgbClr val="0066A1"/>
                </a:solidFill>
              </a:rPr>
              <a:t>systemcom.hr</a:t>
            </a:r>
            <a:endParaRPr lang="hr-HR" sz="2000" i="1" u="sng" dirty="0">
              <a:solidFill>
                <a:srgbClr val="0066A1"/>
              </a:solidFill>
            </a:endParaRPr>
          </a:p>
        </p:txBody>
      </p:sp>
      <p:sp>
        <p:nvSpPr>
          <p:cNvPr id="8" name="TextBox 7"/>
          <p:cNvSpPr txBox="1"/>
          <p:nvPr/>
        </p:nvSpPr>
        <p:spPr>
          <a:xfrm>
            <a:off x="4735001" y="3943642"/>
            <a:ext cx="3775587" cy="1692771"/>
          </a:xfrm>
          <a:prstGeom prst="rect">
            <a:avLst/>
          </a:prstGeom>
          <a:noFill/>
        </p:spPr>
        <p:txBody>
          <a:bodyPr wrap="square" rtlCol="0">
            <a:spAutoFit/>
          </a:bodyPr>
          <a:lstStyle/>
          <a:p>
            <a:r>
              <a:rPr lang="hr-HR" sz="2400" b="1">
                <a:solidFill>
                  <a:schemeClr val="tx1">
                    <a:lumMod val="50000"/>
                    <a:lumOff val="50000"/>
                  </a:schemeClr>
                </a:solidFill>
                <a:effectLst>
                  <a:outerShdw blurRad="38100" dist="38100" dir="2700000" algn="tl">
                    <a:srgbClr val="000000">
                      <a:alpha val="43137"/>
                    </a:srgbClr>
                  </a:outerShdw>
                </a:effectLst>
              </a:rPr>
              <a:t>Aleksandar </a:t>
            </a:r>
            <a:r>
              <a:rPr lang="hr-HR" sz="2400" b="1" dirty="0">
                <a:solidFill>
                  <a:schemeClr val="tx1">
                    <a:lumMod val="50000"/>
                    <a:lumOff val="50000"/>
                  </a:schemeClr>
                </a:solidFill>
                <a:effectLst>
                  <a:outerShdw blurRad="38100" dist="38100" dir="2700000" algn="tl">
                    <a:srgbClr val="000000">
                      <a:alpha val="43137"/>
                    </a:srgbClr>
                  </a:outerShdw>
                </a:effectLst>
              </a:rPr>
              <a:t>Szabo</a:t>
            </a:r>
            <a:endParaRPr lang="hr-HR" sz="2400" b="1" dirty="0">
              <a:solidFill>
                <a:schemeClr val="tx1">
                  <a:lumMod val="50000"/>
                  <a:lumOff val="50000"/>
                </a:schemeClr>
              </a:solidFill>
            </a:endParaRPr>
          </a:p>
          <a:p>
            <a:r>
              <a:rPr lang="hr-HR" sz="2000" b="1">
                <a:solidFill>
                  <a:schemeClr val="tx1">
                    <a:lumMod val="50000"/>
                    <a:lumOff val="50000"/>
                  </a:schemeClr>
                </a:solidFill>
              </a:rPr>
              <a:t>Croatian LMAG </a:t>
            </a:r>
            <a:r>
              <a:rPr lang="hr-HR" sz="2000" b="1" dirty="0">
                <a:solidFill>
                  <a:schemeClr val="tx1">
                    <a:lumMod val="50000"/>
                    <a:lumOff val="50000"/>
                  </a:schemeClr>
                </a:solidFill>
              </a:rPr>
              <a:t>Vice </a:t>
            </a:r>
            <a:r>
              <a:rPr lang="hr-HR" sz="2000" b="1" dirty="0" err="1">
                <a:solidFill>
                  <a:schemeClr val="tx1">
                    <a:lumMod val="50000"/>
                    <a:lumOff val="50000"/>
                  </a:schemeClr>
                </a:solidFill>
              </a:rPr>
              <a:t>Chair</a:t>
            </a:r>
            <a:endParaRPr lang="hr-HR" sz="2000" b="1" dirty="0">
              <a:solidFill>
                <a:schemeClr val="tx1">
                  <a:lumMod val="50000"/>
                  <a:lumOff val="50000"/>
                </a:schemeClr>
              </a:solidFill>
            </a:endParaRPr>
          </a:p>
          <a:p>
            <a:r>
              <a:rPr lang="hr-HR" sz="2000" b="1" dirty="0" err="1">
                <a:solidFill>
                  <a:schemeClr val="tx1">
                    <a:lumMod val="50000"/>
                    <a:lumOff val="50000"/>
                  </a:schemeClr>
                </a:solidFill>
              </a:rPr>
              <a:t>Faculty</a:t>
            </a:r>
            <a:r>
              <a:rPr lang="hr-HR" sz="2000" b="1" dirty="0">
                <a:solidFill>
                  <a:schemeClr val="tx1">
                    <a:lumMod val="50000"/>
                    <a:lumOff val="50000"/>
                  </a:schemeClr>
                </a:solidFill>
              </a:rPr>
              <a:t> </a:t>
            </a:r>
            <a:r>
              <a:rPr lang="hr-HR" sz="2000" b="1" dirty="0" err="1">
                <a:solidFill>
                  <a:schemeClr val="tx1">
                    <a:lumMod val="50000"/>
                    <a:lumOff val="50000"/>
                  </a:schemeClr>
                </a:solidFill>
              </a:rPr>
              <a:t>of</a:t>
            </a:r>
            <a:r>
              <a:rPr lang="hr-HR" sz="2000" b="1" dirty="0">
                <a:solidFill>
                  <a:schemeClr val="tx1">
                    <a:lumMod val="50000"/>
                    <a:lumOff val="50000"/>
                  </a:schemeClr>
                </a:solidFill>
              </a:rPr>
              <a:t> </a:t>
            </a:r>
            <a:r>
              <a:rPr lang="hr-HR" sz="2000" b="1" dirty="0" err="1">
                <a:solidFill>
                  <a:schemeClr val="tx1">
                    <a:lumMod val="50000"/>
                    <a:lumOff val="50000"/>
                  </a:schemeClr>
                </a:solidFill>
              </a:rPr>
              <a:t>Electrical</a:t>
            </a:r>
            <a:r>
              <a:rPr lang="hr-HR" sz="2000" b="1" dirty="0">
                <a:solidFill>
                  <a:schemeClr val="tx1">
                    <a:lumMod val="50000"/>
                    <a:lumOff val="50000"/>
                  </a:schemeClr>
                </a:solidFill>
              </a:rPr>
              <a:t> </a:t>
            </a:r>
            <a:r>
              <a:rPr lang="hr-HR" sz="2000" b="1" dirty="0" err="1">
                <a:solidFill>
                  <a:schemeClr val="tx1">
                    <a:lumMod val="50000"/>
                    <a:lumOff val="50000"/>
                  </a:schemeClr>
                </a:solidFill>
              </a:rPr>
              <a:t>Engineering</a:t>
            </a:r>
            <a:r>
              <a:rPr lang="hr-HR" sz="2000" b="1" dirty="0">
                <a:solidFill>
                  <a:schemeClr val="tx1">
                    <a:lumMod val="50000"/>
                    <a:lumOff val="50000"/>
                  </a:schemeClr>
                </a:solidFill>
              </a:rPr>
              <a:t> </a:t>
            </a:r>
            <a:r>
              <a:rPr lang="hr-HR" sz="2000" b="1" dirty="0" err="1">
                <a:solidFill>
                  <a:schemeClr val="tx1">
                    <a:lumMod val="50000"/>
                    <a:lumOff val="50000"/>
                  </a:schemeClr>
                </a:solidFill>
              </a:rPr>
              <a:t>and</a:t>
            </a:r>
            <a:r>
              <a:rPr lang="hr-HR" sz="2000" b="1" dirty="0">
                <a:solidFill>
                  <a:schemeClr val="tx1">
                    <a:lumMod val="50000"/>
                    <a:lumOff val="50000"/>
                  </a:schemeClr>
                </a:solidFill>
              </a:rPr>
              <a:t> </a:t>
            </a:r>
            <a:r>
              <a:rPr lang="hr-HR" sz="2000" b="1" dirty="0" err="1">
                <a:solidFill>
                  <a:schemeClr val="tx1">
                    <a:lumMod val="50000"/>
                    <a:lumOff val="50000"/>
                  </a:schemeClr>
                </a:solidFill>
              </a:rPr>
              <a:t>Computing</a:t>
            </a:r>
            <a:r>
              <a:rPr lang="hr-HR" sz="2000" b="1" dirty="0">
                <a:solidFill>
                  <a:schemeClr val="tx1">
                    <a:lumMod val="50000"/>
                    <a:lumOff val="50000"/>
                  </a:schemeClr>
                </a:solidFill>
              </a:rPr>
              <a:t>, Zagreb</a:t>
            </a:r>
          </a:p>
          <a:p>
            <a:r>
              <a:rPr lang="hr-HR" sz="2000" i="1" u="sng" dirty="0" err="1">
                <a:solidFill>
                  <a:srgbClr val="0066A1"/>
                </a:solidFill>
              </a:rPr>
              <a:t>a.szabo</a:t>
            </a:r>
            <a:r>
              <a:rPr lang="hr-HR" sz="2000" i="1" u="sng" dirty="0">
                <a:solidFill>
                  <a:srgbClr val="0066A1"/>
                </a:solidFill>
              </a:rPr>
              <a:t>@</a:t>
            </a:r>
            <a:r>
              <a:rPr lang="hr-HR" sz="2000" i="1" u="sng" dirty="0" err="1">
                <a:solidFill>
                  <a:srgbClr val="0066A1"/>
                </a:solidFill>
              </a:rPr>
              <a:t>ieee.org</a:t>
            </a:r>
            <a:endParaRPr lang="hr-HR" sz="2000" i="1" u="sng" dirty="0">
              <a:solidFill>
                <a:srgbClr val="0066A1"/>
              </a:solidFill>
            </a:endParaRPr>
          </a:p>
        </p:txBody>
      </p:sp>
      <p:pic>
        <p:nvPicPr>
          <p:cNvPr id="2050" name="Picture 2" descr="http://www.ieee.hr/images/50005989/SU-WEB.jpg"/>
          <p:cNvPicPr>
            <a:picLocks noChangeAspect="1" noChangeArrowheads="1"/>
          </p:cNvPicPr>
          <p:nvPr/>
        </p:nvPicPr>
        <p:blipFill>
          <a:blip r:embed="rId2"/>
          <a:srcRect/>
          <a:stretch>
            <a:fillRect/>
          </a:stretch>
        </p:blipFill>
        <p:spPr bwMode="auto">
          <a:xfrm>
            <a:off x="871979" y="1854404"/>
            <a:ext cx="1444573" cy="1879499"/>
          </a:xfrm>
          <a:prstGeom prst="rect">
            <a:avLst/>
          </a:prstGeom>
          <a:noFill/>
        </p:spPr>
      </p:pic>
    </p:spTree>
    <p:extLst>
      <p:ext uri="{BB962C8B-B14F-4D97-AF65-F5344CB8AC3E}">
        <p14:creationId xmlns="" xmlns:p14="http://schemas.microsoft.com/office/powerpoint/2010/main" val="17648061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284" y="3240958"/>
            <a:ext cx="8857648" cy="1037591"/>
          </a:xfrm>
        </p:spPr>
        <p:txBody>
          <a:bodyPr>
            <a:normAutofit/>
          </a:bodyPr>
          <a:lstStyle/>
          <a:p>
            <a:pPr algn="ctr"/>
            <a:r>
              <a:rPr lang="hr-HR" sz="3200" dirty="0">
                <a:solidFill>
                  <a:schemeClr val="accent5">
                    <a:lumMod val="75000"/>
                  </a:schemeClr>
                </a:solidFill>
              </a:rPr>
              <a:t/>
            </a:r>
            <a:br>
              <a:rPr lang="hr-HR" sz="3200" dirty="0">
                <a:solidFill>
                  <a:schemeClr val="accent5">
                    <a:lumMod val="75000"/>
                  </a:schemeClr>
                </a:solidFill>
              </a:rPr>
            </a:br>
            <a:r>
              <a:rPr lang="hr-HR" sz="3200" dirty="0">
                <a:solidFill>
                  <a:schemeClr val="accent5">
                    <a:lumMod val="75000"/>
                  </a:schemeClr>
                </a:solidFill>
              </a:rPr>
              <a:t/>
            </a:r>
            <a:br>
              <a:rPr lang="hr-HR" sz="3200" dirty="0">
                <a:solidFill>
                  <a:schemeClr val="accent5">
                    <a:lumMod val="75000"/>
                  </a:schemeClr>
                </a:solidFill>
              </a:rPr>
            </a:br>
            <a:r>
              <a:rPr lang="hr-HR" sz="2800" dirty="0">
                <a:solidFill>
                  <a:schemeClr val="accent5">
                    <a:lumMod val="75000"/>
                  </a:schemeClr>
                </a:solidFill>
              </a:rPr>
              <a:t>Croatia </a:t>
            </a:r>
            <a:r>
              <a:rPr lang="hr-HR" sz="2800" dirty="0" err="1">
                <a:solidFill>
                  <a:schemeClr val="accent5">
                    <a:lumMod val="75000"/>
                  </a:schemeClr>
                </a:solidFill>
              </a:rPr>
              <a:t>Section</a:t>
            </a:r>
            <a:r>
              <a:rPr lang="hr-HR" sz="2800" dirty="0">
                <a:solidFill>
                  <a:schemeClr val="accent5">
                    <a:lumMod val="75000"/>
                  </a:schemeClr>
                </a:solidFill>
              </a:rPr>
              <a:t/>
            </a:r>
            <a:br>
              <a:rPr lang="hr-HR" sz="2800" dirty="0">
                <a:solidFill>
                  <a:schemeClr val="accent5">
                    <a:lumMod val="75000"/>
                  </a:schemeClr>
                </a:solidFill>
              </a:rPr>
            </a:br>
            <a:r>
              <a:rPr lang="hr-HR" sz="2800" dirty="0">
                <a:solidFill>
                  <a:schemeClr val="accent5">
                    <a:lumMod val="75000"/>
                  </a:schemeClr>
                </a:solidFill>
              </a:rPr>
              <a:t>Life </a:t>
            </a:r>
            <a:r>
              <a:rPr lang="hr-HR" sz="2800" dirty="0" err="1">
                <a:solidFill>
                  <a:schemeClr val="accent5">
                    <a:lumMod val="75000"/>
                  </a:schemeClr>
                </a:solidFill>
              </a:rPr>
              <a:t>Member</a:t>
            </a:r>
            <a:r>
              <a:rPr lang="hr-HR" sz="2800" dirty="0">
                <a:solidFill>
                  <a:schemeClr val="accent5">
                    <a:lumMod val="75000"/>
                  </a:schemeClr>
                </a:solidFill>
              </a:rPr>
              <a:t> </a:t>
            </a:r>
            <a:r>
              <a:rPr lang="hr-HR" sz="2800" err="1">
                <a:solidFill>
                  <a:schemeClr val="accent5">
                    <a:lumMod val="75000"/>
                  </a:schemeClr>
                </a:solidFill>
              </a:rPr>
              <a:t>Affinity</a:t>
            </a:r>
            <a:r>
              <a:rPr lang="hr-HR" sz="2800">
                <a:solidFill>
                  <a:schemeClr val="accent5">
                    <a:lumMod val="75000"/>
                  </a:schemeClr>
                </a:solidFill>
              </a:rPr>
              <a:t> Group:</a:t>
            </a:r>
            <a:endParaRPr lang="hr-HR" sz="2800" dirty="0">
              <a:solidFill>
                <a:schemeClr val="accent5">
                  <a:lumMod val="75000"/>
                </a:schemeClr>
              </a:solidFill>
            </a:endParaRPr>
          </a:p>
        </p:txBody>
      </p:sp>
      <p:sp>
        <p:nvSpPr>
          <p:cNvPr id="3" name="Subtitle 2"/>
          <p:cNvSpPr>
            <a:spLocks noGrp="1"/>
          </p:cNvSpPr>
          <p:nvPr>
            <p:ph type="subTitle" idx="1"/>
          </p:nvPr>
        </p:nvSpPr>
        <p:spPr>
          <a:xfrm>
            <a:off x="910479" y="4622737"/>
            <a:ext cx="7586221" cy="385011"/>
          </a:xfrm>
        </p:spPr>
        <p:txBody>
          <a:bodyPr anchor="ctr">
            <a:noAutofit/>
          </a:bodyPr>
          <a:lstStyle/>
          <a:p>
            <a:pPr algn="ctr"/>
            <a:r>
              <a:rPr lang="hr-HR" sz="3200" dirty="0" err="1">
                <a:solidFill>
                  <a:schemeClr val="accent5">
                    <a:lumMod val="75000"/>
                  </a:schemeClr>
                </a:solidFill>
              </a:rPr>
              <a:t>Thank</a:t>
            </a:r>
            <a:r>
              <a:rPr lang="hr-HR" sz="3200" dirty="0">
                <a:solidFill>
                  <a:schemeClr val="accent5">
                    <a:lumMod val="75000"/>
                  </a:schemeClr>
                </a:solidFill>
              </a:rPr>
              <a:t> </a:t>
            </a:r>
            <a:r>
              <a:rPr lang="hr-HR" sz="3200" dirty="0" err="1">
                <a:solidFill>
                  <a:schemeClr val="accent5">
                    <a:lumMod val="75000"/>
                  </a:schemeClr>
                </a:solidFill>
              </a:rPr>
              <a:t>you</a:t>
            </a:r>
            <a:r>
              <a:rPr lang="hr-HR" sz="3200" dirty="0">
                <a:solidFill>
                  <a:schemeClr val="accent5">
                    <a:lumMod val="75000"/>
                  </a:schemeClr>
                </a:solidFill>
              </a:rPr>
              <a:t> for </a:t>
            </a:r>
            <a:r>
              <a:rPr lang="hr-HR" sz="3200" dirty="0" err="1">
                <a:solidFill>
                  <a:schemeClr val="accent5">
                    <a:lumMod val="75000"/>
                  </a:schemeClr>
                </a:solidFill>
              </a:rPr>
              <a:t>your</a:t>
            </a:r>
            <a:r>
              <a:rPr lang="hr-HR" sz="3200" dirty="0">
                <a:solidFill>
                  <a:schemeClr val="accent5">
                    <a:lumMod val="75000"/>
                  </a:schemeClr>
                </a:solidFill>
              </a:rPr>
              <a:t> </a:t>
            </a:r>
            <a:r>
              <a:rPr lang="hr-HR" sz="3200" dirty="0" err="1">
                <a:solidFill>
                  <a:schemeClr val="accent5">
                    <a:lumMod val="75000"/>
                  </a:schemeClr>
                </a:solidFill>
              </a:rPr>
              <a:t>attention</a:t>
            </a:r>
            <a:r>
              <a:rPr lang="hr-HR" sz="3200" dirty="0">
                <a:solidFill>
                  <a:schemeClr val="accent5">
                    <a:lumMod val="75000"/>
                  </a:schemeClr>
                </a:solidFill>
              </a:rPr>
              <a:t> !</a:t>
            </a:r>
          </a:p>
        </p:txBody>
      </p:sp>
      <p:pic>
        <p:nvPicPr>
          <p:cNvPr id="13" name="Picture Placeholder 12"/>
          <p:cNvPicPr>
            <a:picLocks noGrp="1" noChangeAspect="1"/>
          </p:cNvPicPr>
          <p:nvPr>
            <p:ph type="pic" sz="quarter" idx="13"/>
          </p:nvPr>
        </p:nvPicPr>
        <p:blipFill>
          <a:blip r:embed="rId2">
            <a:extLst>
              <a:ext uri="{28A0092B-C50C-407E-A947-70E740481C1C}">
                <a14:useLocalDpi xmlns="" xmlns:a14="http://schemas.microsoft.com/office/drawing/2010/main" val="0"/>
              </a:ext>
            </a:extLst>
          </a:blip>
          <a:srcRect l="12500" r="12500"/>
          <a:stretch>
            <a:fillRect/>
          </a:stretch>
        </p:blipFill>
        <p:spPr/>
      </p:pic>
      <p:pic>
        <p:nvPicPr>
          <p:cNvPr id="14" name="Picture Placeholder 13"/>
          <p:cNvPicPr>
            <a:picLocks noGrp="1" noChangeAspect="1"/>
          </p:cNvPicPr>
          <p:nvPr>
            <p:ph type="pic" sz="quarter" idx="14"/>
          </p:nvPr>
        </p:nvPicPr>
        <p:blipFill>
          <a:blip r:embed="rId3">
            <a:extLst>
              <a:ext uri="{28A0092B-C50C-407E-A947-70E740481C1C}">
                <a14:useLocalDpi xmlns="" xmlns:a14="http://schemas.microsoft.com/office/drawing/2010/main" val="0"/>
              </a:ext>
            </a:extLst>
          </a:blip>
          <a:srcRect l="12500" r="12500"/>
          <a:stretch>
            <a:fillRect/>
          </a:stretch>
        </p:blipFill>
        <p:spPr/>
      </p:pic>
      <p:pic>
        <p:nvPicPr>
          <p:cNvPr id="15" name="Picture Placeholder 14"/>
          <p:cNvPicPr>
            <a:picLocks noGrp="1" noChangeAspect="1"/>
          </p:cNvPicPr>
          <p:nvPr>
            <p:ph type="pic" sz="quarter" idx="15"/>
          </p:nvPr>
        </p:nvPicPr>
        <p:blipFill>
          <a:blip r:embed="rId4">
            <a:extLst>
              <a:ext uri="{28A0092B-C50C-407E-A947-70E740481C1C}">
                <a14:useLocalDpi xmlns="" xmlns:a14="http://schemas.microsoft.com/office/drawing/2010/main" val="0"/>
              </a:ext>
            </a:extLst>
          </a:blip>
          <a:srcRect l="12500" r="12500"/>
          <a:stretch>
            <a:fillRect/>
          </a:stretch>
        </p:blipFill>
        <p:spPr/>
      </p:pic>
      <p:pic>
        <p:nvPicPr>
          <p:cNvPr id="18" name="Picture Placeholder 17"/>
          <p:cNvPicPr>
            <a:picLocks noGrp="1" noChangeAspect="1"/>
          </p:cNvPicPr>
          <p:nvPr>
            <p:ph type="pic" sz="quarter" idx="16"/>
          </p:nvPr>
        </p:nvPicPr>
        <p:blipFill>
          <a:blip r:embed="rId5">
            <a:extLst>
              <a:ext uri="{28A0092B-C50C-407E-A947-70E740481C1C}">
                <a14:useLocalDpi xmlns="" xmlns:a14="http://schemas.microsoft.com/office/drawing/2010/main" val="0"/>
              </a:ext>
            </a:extLst>
          </a:blip>
          <a:srcRect l="12500" r="12500"/>
          <a:stretch>
            <a:fillRect/>
          </a:stretch>
        </p:blipFill>
        <p:spPr/>
      </p:pic>
      <p:pic>
        <p:nvPicPr>
          <p:cNvPr id="17" name="Picture Placeholder 16"/>
          <p:cNvPicPr>
            <a:picLocks noGrp="1" noChangeAspect="1"/>
          </p:cNvPicPr>
          <p:nvPr>
            <p:ph type="pic" sz="quarter" idx="17"/>
          </p:nvPr>
        </p:nvPicPr>
        <p:blipFill>
          <a:blip r:embed="rId6">
            <a:extLst>
              <a:ext uri="{28A0092B-C50C-407E-A947-70E740481C1C}">
                <a14:useLocalDpi xmlns="" xmlns:a14="http://schemas.microsoft.com/office/drawing/2010/main" val="0"/>
              </a:ext>
            </a:extLst>
          </a:blip>
          <a:srcRect l="12500" r="12500"/>
          <a:stretch>
            <a:fillRect/>
          </a:stretch>
        </p:blipFill>
        <p:spPr/>
      </p:pic>
      <p:sp>
        <p:nvSpPr>
          <p:cNvPr id="9" name="Slide Number Placeholder 8"/>
          <p:cNvSpPr>
            <a:spLocks noGrp="1"/>
          </p:cNvSpPr>
          <p:nvPr>
            <p:ph type="sldNum" sz="quarter" idx="18"/>
          </p:nvPr>
        </p:nvSpPr>
        <p:spPr/>
        <p:txBody>
          <a:bodyPr/>
          <a:lstStyle/>
          <a:p>
            <a:fld id="{3DD97BEB-BAEF-0344-9D5C-EC73E478698A}" type="slidenum">
              <a:rPr lang="en-US"/>
              <a:pPr/>
              <a:t>11</a:t>
            </a:fld>
            <a:endParaRPr lang="en-US" dirty="0"/>
          </a:p>
        </p:txBody>
      </p:sp>
    </p:spTree>
    <p:extLst>
      <p:ext uri="{BB962C8B-B14F-4D97-AF65-F5344CB8AC3E}">
        <p14:creationId xmlns="" xmlns:p14="http://schemas.microsoft.com/office/powerpoint/2010/main" val="1529056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3DD97BEB-BAEF-0344-9D5C-EC73E478698A}" type="slidenum">
              <a:rPr lang="en-US"/>
              <a:pPr/>
              <a:t>2</a:t>
            </a:fld>
            <a:endParaRPr lang="en-US" dirty="0"/>
          </a:p>
        </p:txBody>
      </p:sp>
      <p:sp>
        <p:nvSpPr>
          <p:cNvPr id="3" name="Rectangle 2"/>
          <p:cNvSpPr/>
          <p:nvPr/>
        </p:nvSpPr>
        <p:spPr>
          <a:xfrm>
            <a:off x="1106129" y="681627"/>
            <a:ext cx="7551174" cy="5016758"/>
          </a:xfrm>
          <a:prstGeom prst="rect">
            <a:avLst/>
          </a:prstGeom>
        </p:spPr>
        <p:txBody>
          <a:bodyPr wrap="square" anchor="ctr">
            <a:spAutoFit/>
          </a:bodyPr>
          <a:lstStyle/>
          <a:p>
            <a:pPr>
              <a:spcAft>
                <a:spcPts val="0"/>
              </a:spcAft>
            </a:pPr>
            <a:r>
              <a:rPr lang="hr-HR" sz="4000" b="1" i="1">
                <a:solidFill>
                  <a:srgbClr val="0066A1"/>
                </a:solidFill>
                <a:ea typeface="Calibri"/>
                <a:cs typeface="Times New Roman"/>
              </a:rPr>
              <a:t>Activities </a:t>
            </a:r>
            <a:r>
              <a:rPr lang="hr-HR" sz="4000" b="1" i="1" dirty="0" err="1">
                <a:solidFill>
                  <a:srgbClr val="0066A1"/>
                </a:solidFill>
                <a:ea typeface="Calibri"/>
                <a:cs typeface="Times New Roman"/>
              </a:rPr>
              <a:t>and</a:t>
            </a:r>
            <a:r>
              <a:rPr lang="hr-HR" sz="4000" b="1" i="1" dirty="0">
                <a:solidFill>
                  <a:srgbClr val="0066A1"/>
                </a:solidFill>
                <a:ea typeface="Calibri"/>
                <a:cs typeface="Times New Roman"/>
              </a:rPr>
              <a:t> Future </a:t>
            </a:r>
            <a:r>
              <a:rPr lang="hr-HR" sz="4000" b="1" i="1" dirty="0" err="1">
                <a:solidFill>
                  <a:srgbClr val="0066A1"/>
                </a:solidFill>
                <a:ea typeface="Calibri"/>
                <a:cs typeface="Times New Roman"/>
              </a:rPr>
              <a:t>Plans</a:t>
            </a:r>
            <a:endParaRPr lang="hr-HR" sz="4000" i="1" dirty="0">
              <a:solidFill>
                <a:srgbClr val="0066A1"/>
              </a:solidFill>
              <a:ea typeface="Calibri"/>
              <a:cs typeface="Times New Roman"/>
            </a:endParaRPr>
          </a:p>
          <a:p>
            <a:pPr>
              <a:spcAft>
                <a:spcPts val="0"/>
              </a:spcAft>
            </a:pPr>
            <a:endParaRPr lang="hr-HR" sz="1000" i="1">
              <a:solidFill>
                <a:schemeClr val="accent5">
                  <a:lumMod val="50000"/>
                </a:schemeClr>
              </a:solidFill>
              <a:ea typeface="Calibri"/>
              <a:cs typeface="Times New Roman"/>
            </a:endParaRPr>
          </a:p>
          <a:p>
            <a:pPr>
              <a:spcAft>
                <a:spcPts val="0"/>
              </a:spcAft>
            </a:pPr>
            <a:r>
              <a:rPr lang="en-GB" sz="2000" b="1" dirty="0">
                <a:solidFill>
                  <a:schemeClr val="tx1">
                    <a:lumMod val="50000"/>
                    <a:lumOff val="50000"/>
                  </a:schemeClr>
                </a:solidFill>
                <a:ea typeface="Calibri"/>
                <a:cs typeface="Times New Roman"/>
              </a:rPr>
              <a:t>For all below mentioned activities we are organising presentations, discussions and special events.</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Cooperation</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with</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other</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Chapters</a:t>
            </a:r>
            <a:r>
              <a:rPr lang="hr-HR" sz="2000" b="1" dirty="0">
                <a:solidFill>
                  <a:schemeClr val="tx1">
                    <a:lumMod val="50000"/>
                    <a:lumOff val="50000"/>
                  </a:schemeClr>
                </a:solidFill>
                <a:ea typeface="Calibri"/>
                <a:cs typeface="Times New Roman"/>
              </a:rPr>
              <a:t> </a:t>
            </a:r>
            <a:br>
              <a:rPr lang="hr-HR" sz="2000" b="1" dirty="0">
                <a:solidFill>
                  <a:schemeClr val="tx1">
                    <a:lumMod val="50000"/>
                    <a:lumOff val="50000"/>
                  </a:schemeClr>
                </a:solidFill>
                <a:ea typeface="Calibri"/>
                <a:cs typeface="Times New Roman"/>
              </a:rPr>
            </a:br>
            <a:r>
              <a:rPr lang="hr-HR" sz="2000" b="1" dirty="0" err="1">
                <a:solidFill>
                  <a:schemeClr val="tx1">
                    <a:lumMod val="50000"/>
                    <a:lumOff val="50000"/>
                  </a:schemeClr>
                </a:solidFill>
                <a:ea typeface="Calibri"/>
                <a:cs typeface="Times New Roman"/>
              </a:rPr>
              <a:t>and</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Affinity</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Groups</a:t>
            </a:r>
            <a:r>
              <a:rPr lang="hr-HR" sz="2000" b="1" dirty="0">
                <a:solidFill>
                  <a:schemeClr val="tx1">
                    <a:lumMod val="50000"/>
                    <a:lumOff val="50000"/>
                  </a:schemeClr>
                </a:solidFill>
                <a:ea typeface="Calibri"/>
                <a:cs typeface="Times New Roman"/>
              </a:rPr>
              <a:t> is </a:t>
            </a:r>
            <a:r>
              <a:rPr lang="hr-HR" sz="2000" b="1" dirty="0" err="1">
                <a:solidFill>
                  <a:schemeClr val="tx1">
                    <a:lumMod val="50000"/>
                    <a:lumOff val="50000"/>
                  </a:schemeClr>
                </a:solidFill>
                <a:ea typeface="Calibri"/>
                <a:cs typeface="Times New Roman"/>
              </a:rPr>
              <a:t>fostered</a:t>
            </a:r>
            <a:r>
              <a:rPr lang="hr-HR" sz="2000" b="1" dirty="0">
                <a:solidFill>
                  <a:schemeClr val="tx1">
                    <a:lumMod val="50000"/>
                    <a:lumOff val="50000"/>
                  </a:schemeClr>
                </a:solidFill>
                <a:ea typeface="Calibri"/>
                <a:cs typeface="Times New Roman"/>
              </a:rPr>
              <a:t>.</a:t>
            </a:r>
            <a:r>
              <a:rPr lang="en-GB" sz="2000" dirty="0">
                <a:solidFill>
                  <a:schemeClr val="accent5">
                    <a:lumMod val="50000"/>
                  </a:schemeClr>
                </a:solidFill>
                <a:ea typeface="Calibri"/>
                <a:cs typeface="Times New Roman"/>
              </a:rPr>
              <a:t/>
            </a:r>
            <a:br>
              <a:rPr lang="en-GB" sz="2000" dirty="0">
                <a:solidFill>
                  <a:schemeClr val="accent5">
                    <a:lumMod val="50000"/>
                  </a:schemeClr>
                </a:solidFill>
                <a:ea typeface="Calibri"/>
                <a:cs typeface="Times New Roman"/>
              </a:rPr>
            </a:br>
            <a:r>
              <a:rPr lang="hr-HR" sz="2000" dirty="0">
                <a:solidFill>
                  <a:schemeClr val="accent5">
                    <a:lumMod val="50000"/>
                  </a:schemeClr>
                </a:solidFill>
                <a:ea typeface="Calibri"/>
                <a:cs typeface="Times New Roman"/>
              </a:rPr>
              <a:t/>
            </a:r>
            <a:br>
              <a:rPr lang="hr-HR" sz="2000" dirty="0">
                <a:solidFill>
                  <a:schemeClr val="accent5">
                    <a:lumMod val="50000"/>
                  </a:schemeClr>
                </a:solidFill>
                <a:ea typeface="Calibri"/>
                <a:cs typeface="Times New Roman"/>
              </a:rPr>
            </a:br>
            <a:r>
              <a:rPr lang="hr-HR" sz="2000" b="1" dirty="0" err="1">
                <a:solidFill>
                  <a:schemeClr val="accent5">
                    <a:lumMod val="50000"/>
                  </a:schemeClr>
                </a:solidFill>
                <a:ea typeface="Calibri"/>
                <a:cs typeface="Times New Roman"/>
              </a:rPr>
              <a:t>Main</a:t>
            </a:r>
            <a:r>
              <a:rPr lang="hr-HR" sz="2000" b="1" dirty="0">
                <a:solidFill>
                  <a:schemeClr val="accent5">
                    <a:lumMod val="50000"/>
                  </a:schemeClr>
                </a:solidFill>
                <a:ea typeface="Calibri"/>
                <a:cs typeface="Times New Roman"/>
              </a:rPr>
              <a:t> </a:t>
            </a:r>
            <a:r>
              <a:rPr lang="hr-HR" sz="2000" b="1" dirty="0" err="1">
                <a:solidFill>
                  <a:schemeClr val="accent5">
                    <a:lumMod val="50000"/>
                  </a:schemeClr>
                </a:solidFill>
                <a:ea typeface="Calibri"/>
                <a:cs typeface="Times New Roman"/>
              </a:rPr>
              <a:t>topics</a:t>
            </a:r>
            <a:r>
              <a:rPr lang="hr-HR" sz="2000" b="1" dirty="0">
                <a:solidFill>
                  <a:schemeClr val="accent5">
                    <a:lumMod val="50000"/>
                  </a:schemeClr>
                </a:solidFill>
                <a:ea typeface="Calibri"/>
                <a:cs typeface="Times New Roman"/>
              </a:rPr>
              <a:t>:</a:t>
            </a:r>
            <a:br>
              <a:rPr lang="hr-HR" sz="2000" b="1" dirty="0">
                <a:solidFill>
                  <a:schemeClr val="accent5">
                    <a:lumMod val="50000"/>
                  </a:schemeClr>
                </a:solidFill>
                <a:ea typeface="Calibri"/>
                <a:cs typeface="Times New Roman"/>
              </a:rPr>
            </a:br>
            <a:endParaRPr lang="hr-HR" sz="1000" b="1" dirty="0">
              <a:solidFill>
                <a:schemeClr val="accent5">
                  <a:lumMod val="50000"/>
                </a:schemeClr>
              </a:solidFill>
              <a:ea typeface="Calibri"/>
              <a:cs typeface="Times New Roman"/>
            </a:endParaRPr>
          </a:p>
          <a:p>
            <a:pPr marL="457200" lvl="0" indent="-457200">
              <a:spcAft>
                <a:spcPts val="0"/>
              </a:spcAft>
              <a:buFont typeface="+mj-lt"/>
              <a:buAutoNum type="arabicPeriod"/>
            </a:pPr>
            <a:r>
              <a:rPr lang="hr-HR" sz="2000" b="1" i="1" dirty="0" err="1">
                <a:solidFill>
                  <a:schemeClr val="accent5">
                    <a:lumMod val="50000"/>
                  </a:schemeClr>
                </a:solidFill>
                <a:ea typeface="Calibri"/>
                <a:cs typeface="Times New Roman"/>
              </a:rPr>
              <a:t>Digital</a:t>
            </a:r>
            <a:r>
              <a:rPr lang="hr-HR" sz="2000" b="1" i="1" dirty="0">
                <a:solidFill>
                  <a:schemeClr val="accent5">
                    <a:lumMod val="50000"/>
                  </a:schemeClr>
                </a:solidFill>
                <a:ea typeface="Calibri"/>
                <a:cs typeface="Times New Roman"/>
              </a:rPr>
              <a:t> Age</a:t>
            </a:r>
            <a:r>
              <a:rPr lang="hr-HR" sz="2000" b="1" dirty="0">
                <a:solidFill>
                  <a:schemeClr val="accent5">
                    <a:lumMod val="50000"/>
                  </a:schemeClr>
                </a:solidFill>
                <a:ea typeface="Calibri"/>
                <a:cs typeface="Times New Roman"/>
              </a:rPr>
              <a:t> </a:t>
            </a:r>
            <a:r>
              <a:rPr lang="hr-HR" sz="2000" dirty="0">
                <a:solidFill>
                  <a:schemeClr val="accent5">
                    <a:lumMod val="50000"/>
                  </a:schemeClr>
                </a:solidFill>
                <a:ea typeface="Calibri"/>
                <a:cs typeface="Times New Roman"/>
              </a:rPr>
              <a:t>- </a:t>
            </a:r>
            <a:r>
              <a:rPr lang="hr-HR" sz="2000" b="1" dirty="0" err="1">
                <a:solidFill>
                  <a:schemeClr val="tx1">
                    <a:lumMod val="50000"/>
                    <a:lumOff val="50000"/>
                  </a:schemeClr>
                </a:solidFill>
                <a:ea typeface="Calibri"/>
                <a:cs typeface="Times New Roman"/>
              </a:rPr>
              <a:t>How</a:t>
            </a:r>
            <a:r>
              <a:rPr lang="hr-HR" sz="2000" b="1" dirty="0">
                <a:solidFill>
                  <a:schemeClr val="tx1">
                    <a:lumMod val="50000"/>
                    <a:lumOff val="50000"/>
                  </a:schemeClr>
                </a:solidFill>
                <a:ea typeface="Calibri"/>
                <a:cs typeface="Times New Roman"/>
              </a:rPr>
              <a:t> to </a:t>
            </a:r>
            <a:r>
              <a:rPr lang="hr-HR" sz="2000" b="1" dirty="0" err="1">
                <a:solidFill>
                  <a:schemeClr val="tx1">
                    <a:lumMod val="50000"/>
                    <a:lumOff val="50000"/>
                  </a:schemeClr>
                </a:solidFill>
                <a:ea typeface="Calibri"/>
                <a:cs typeface="Times New Roman"/>
              </a:rPr>
              <a:t>reduce</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the</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gap</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between</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generations</a:t>
            </a:r>
            <a:r>
              <a:rPr lang="hr-HR" sz="2000" b="1" dirty="0">
                <a:solidFill>
                  <a:schemeClr val="tx1">
                    <a:lumMod val="50000"/>
                    <a:lumOff val="50000"/>
                  </a:schemeClr>
                </a:solidFill>
                <a:ea typeface="Calibri"/>
                <a:cs typeface="Times New Roman"/>
              </a:rPr>
              <a:t> ?</a:t>
            </a:r>
          </a:p>
          <a:p>
            <a:pPr marL="457200" lvl="0" indent="-457200">
              <a:spcAft>
                <a:spcPts val="0"/>
              </a:spcAft>
              <a:buFont typeface="+mj-lt"/>
              <a:buAutoNum type="arabicPeriod"/>
            </a:pPr>
            <a:endParaRPr lang="hr-HR" sz="1000" dirty="0">
              <a:solidFill>
                <a:schemeClr val="accent5">
                  <a:lumMod val="50000"/>
                </a:schemeClr>
              </a:solidFill>
              <a:ea typeface="Calibri"/>
              <a:cs typeface="Times New Roman"/>
            </a:endParaRPr>
          </a:p>
          <a:p>
            <a:pPr marL="457200" lvl="0" indent="-457200">
              <a:spcAft>
                <a:spcPts val="0"/>
              </a:spcAft>
              <a:buFont typeface="+mj-lt"/>
              <a:buAutoNum type="arabicPeriod"/>
            </a:pPr>
            <a:r>
              <a:rPr lang="hr-HR" sz="2000" b="1" i="1" err="1">
                <a:solidFill>
                  <a:schemeClr val="accent5">
                    <a:lumMod val="50000"/>
                  </a:schemeClr>
                </a:solidFill>
                <a:ea typeface="Calibri"/>
                <a:cs typeface="Times New Roman"/>
              </a:rPr>
              <a:t>Valuable</a:t>
            </a:r>
            <a:r>
              <a:rPr lang="hr-HR" sz="2000" b="1" i="1">
                <a:solidFill>
                  <a:schemeClr val="accent5">
                    <a:lumMod val="50000"/>
                  </a:schemeClr>
                </a:solidFill>
                <a:ea typeface="Calibri"/>
                <a:cs typeface="Times New Roman"/>
              </a:rPr>
              <a:t> A</a:t>
            </a:r>
            <a:r>
              <a:rPr lang="en-GB" sz="2000" b="1" i="1" dirty="0">
                <a:solidFill>
                  <a:schemeClr val="accent5">
                    <a:lumMod val="50000"/>
                  </a:schemeClr>
                </a:solidFill>
                <a:ea typeface="Calibri"/>
                <a:cs typeface="Times New Roman"/>
              </a:rPr>
              <a:t>ccomplishments</a:t>
            </a:r>
            <a:r>
              <a:rPr lang="en-GB" sz="2000" b="1" dirty="0">
                <a:solidFill>
                  <a:schemeClr val="accent5">
                    <a:lumMod val="50000"/>
                  </a:schemeClr>
                </a:solidFill>
                <a:ea typeface="Calibri"/>
                <a:cs typeface="Times New Roman"/>
              </a:rPr>
              <a:t> </a:t>
            </a:r>
            <a:r>
              <a:rPr lang="hr-HR" sz="2000" dirty="0">
                <a:solidFill>
                  <a:schemeClr val="accent5">
                    <a:lumMod val="50000"/>
                  </a:schemeClr>
                </a:solidFill>
                <a:ea typeface="Calibri"/>
                <a:cs typeface="Times New Roman"/>
              </a:rPr>
              <a:t>-</a:t>
            </a:r>
            <a:r>
              <a:rPr lang="en-GB" sz="2000" dirty="0">
                <a:solidFill>
                  <a:schemeClr val="accent5">
                    <a:lumMod val="50000"/>
                  </a:schemeClr>
                </a:solidFill>
                <a:ea typeface="Calibri"/>
                <a:cs typeface="Times New Roman"/>
              </a:rPr>
              <a:t> </a:t>
            </a:r>
            <a:r>
              <a:rPr lang="hr-HR" sz="2000" b="1" dirty="0" err="1">
                <a:solidFill>
                  <a:schemeClr val="tx1">
                    <a:lumMod val="50000"/>
                    <a:lumOff val="50000"/>
                  </a:schemeClr>
                </a:solidFill>
                <a:ea typeface="Calibri"/>
                <a:cs typeface="Times New Roman"/>
              </a:rPr>
              <a:t>What</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has</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been</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achieved</a:t>
            </a:r>
            <a:r>
              <a:rPr lang="hr-HR" sz="2000" b="1" dirty="0">
                <a:solidFill>
                  <a:schemeClr val="tx1">
                    <a:lumMod val="50000"/>
                    <a:lumOff val="50000"/>
                  </a:schemeClr>
                </a:solidFill>
                <a:ea typeface="Calibri"/>
                <a:cs typeface="Times New Roman"/>
              </a:rPr>
              <a:t> </a:t>
            </a:r>
            <a:r>
              <a:rPr lang="hr-HR" sz="2000" b="1" dirty="0" err="1">
                <a:solidFill>
                  <a:schemeClr val="tx1">
                    <a:lumMod val="50000"/>
                    <a:lumOff val="50000"/>
                  </a:schemeClr>
                </a:solidFill>
                <a:ea typeface="Calibri"/>
                <a:cs typeface="Times New Roman"/>
              </a:rPr>
              <a:t>in</a:t>
            </a:r>
            <a:r>
              <a:rPr lang="hr-HR" sz="2000" b="1" dirty="0">
                <a:solidFill>
                  <a:schemeClr val="tx1">
                    <a:lumMod val="50000"/>
                    <a:lumOff val="50000"/>
                  </a:schemeClr>
                </a:solidFill>
                <a:ea typeface="Calibri"/>
                <a:cs typeface="Times New Roman"/>
              </a:rPr>
              <a:t> Croatia ?</a:t>
            </a:r>
          </a:p>
          <a:p>
            <a:pPr marL="457200" lvl="0" indent="-457200">
              <a:spcAft>
                <a:spcPts val="0"/>
              </a:spcAft>
              <a:buFont typeface="+mj-lt"/>
              <a:buAutoNum type="arabicPeriod"/>
            </a:pPr>
            <a:endParaRPr lang="hr-HR" sz="1000" dirty="0">
              <a:solidFill>
                <a:schemeClr val="accent5">
                  <a:lumMod val="50000"/>
                </a:schemeClr>
              </a:solidFill>
              <a:ea typeface="Calibri"/>
              <a:cs typeface="Times New Roman"/>
            </a:endParaRPr>
          </a:p>
          <a:p>
            <a:pPr marL="457200" lvl="0" indent="-457200">
              <a:spcAft>
                <a:spcPts val="0"/>
              </a:spcAft>
              <a:buFont typeface="+mj-lt"/>
              <a:buAutoNum type="arabicPeriod"/>
            </a:pPr>
            <a:r>
              <a:rPr lang="hr-HR" sz="2000" b="1" i="1" err="1">
                <a:solidFill>
                  <a:schemeClr val="accent5">
                    <a:lumMod val="50000"/>
                  </a:schemeClr>
                </a:solidFill>
                <a:ea typeface="Calibri"/>
                <a:cs typeface="Times New Roman"/>
              </a:rPr>
              <a:t>Croatian</a:t>
            </a:r>
            <a:r>
              <a:rPr lang="hr-HR" sz="2000" b="1" i="1">
                <a:solidFill>
                  <a:schemeClr val="accent5">
                    <a:lumMod val="50000"/>
                  </a:schemeClr>
                </a:solidFill>
                <a:ea typeface="Calibri"/>
                <a:cs typeface="Times New Roman"/>
              </a:rPr>
              <a:t> Terminology</a:t>
            </a:r>
            <a:r>
              <a:rPr lang="hr-HR" sz="2000" i="1">
                <a:solidFill>
                  <a:schemeClr val="accent5">
                    <a:lumMod val="50000"/>
                  </a:schemeClr>
                </a:solidFill>
                <a:ea typeface="Calibri"/>
                <a:cs typeface="Times New Roman"/>
              </a:rPr>
              <a:t> </a:t>
            </a:r>
            <a:r>
              <a:rPr lang="hr-HR" sz="2000" dirty="0">
                <a:solidFill>
                  <a:schemeClr val="accent5">
                    <a:lumMod val="50000"/>
                  </a:schemeClr>
                </a:solidFill>
                <a:ea typeface="Calibri"/>
                <a:cs typeface="Times New Roman"/>
              </a:rPr>
              <a:t>- </a:t>
            </a:r>
            <a:r>
              <a:rPr lang="en-GB" sz="2000" b="1" dirty="0">
                <a:solidFill>
                  <a:schemeClr val="tx1">
                    <a:lumMod val="50000"/>
                    <a:lumOff val="50000"/>
                  </a:schemeClr>
                </a:solidFill>
                <a:ea typeface="Calibri"/>
                <a:cs typeface="Times New Roman"/>
              </a:rPr>
              <a:t>To encourage to </a:t>
            </a:r>
            <a:r>
              <a:rPr lang="hr-HR" sz="2000" b="1" dirty="0">
                <a:solidFill>
                  <a:schemeClr val="tx1">
                    <a:lumMod val="50000"/>
                    <a:lumOff val="50000"/>
                  </a:schemeClr>
                </a:solidFill>
                <a:ea typeface="Calibri"/>
                <a:cs typeface="Times New Roman"/>
              </a:rPr>
              <a:t>work on </a:t>
            </a:r>
            <a:r>
              <a:rPr lang="hr-HR" sz="2000" b="1" dirty="0" err="1">
                <a:solidFill>
                  <a:schemeClr val="tx1">
                    <a:lumMod val="50000"/>
                    <a:lumOff val="50000"/>
                  </a:schemeClr>
                </a:solidFill>
                <a:ea typeface="Calibri"/>
                <a:cs typeface="Times New Roman"/>
              </a:rPr>
              <a:t>and</a:t>
            </a:r>
            <a:r>
              <a:rPr lang="hr-HR" sz="2000" b="1" dirty="0">
                <a:solidFill>
                  <a:schemeClr val="tx1">
                    <a:lumMod val="50000"/>
                    <a:lumOff val="50000"/>
                  </a:schemeClr>
                </a:solidFill>
                <a:ea typeface="Calibri"/>
                <a:cs typeface="Times New Roman"/>
              </a:rPr>
              <a:t> to </a:t>
            </a:r>
            <a:r>
              <a:rPr lang="en-GB" sz="2000" b="1" dirty="0">
                <a:solidFill>
                  <a:schemeClr val="tx1">
                    <a:lumMod val="50000"/>
                    <a:lumOff val="50000"/>
                  </a:schemeClr>
                </a:solidFill>
                <a:ea typeface="Calibri"/>
                <a:cs typeface="Times New Roman"/>
              </a:rPr>
              <a:t>use it</a:t>
            </a:r>
            <a:endParaRPr lang="hr-HR" sz="2000" b="1" dirty="0">
              <a:solidFill>
                <a:schemeClr val="tx1">
                  <a:lumMod val="50000"/>
                  <a:lumOff val="50000"/>
                </a:schemeClr>
              </a:solidFill>
              <a:ea typeface="Calibri"/>
              <a:cs typeface="Times New Roman"/>
            </a:endParaRPr>
          </a:p>
          <a:p>
            <a:pPr marL="228600">
              <a:spcAft>
                <a:spcPts val="0"/>
              </a:spcAft>
            </a:pPr>
            <a:r>
              <a:rPr lang="hr-HR" sz="2000" dirty="0">
                <a:solidFill>
                  <a:schemeClr val="accent5">
                    <a:lumMod val="50000"/>
                  </a:schemeClr>
                </a:solidFill>
                <a:ea typeface="Calibri"/>
                <a:cs typeface="Times New Roman"/>
              </a:rPr>
              <a:t> </a:t>
            </a:r>
          </a:p>
          <a:p>
            <a:pPr marL="342900" indent="-342900">
              <a:spcAft>
                <a:spcPts val="0"/>
              </a:spcAft>
            </a:pPr>
            <a:r>
              <a:rPr lang="hr-HR" sz="2000" b="1" dirty="0">
                <a:solidFill>
                  <a:schemeClr val="accent5">
                    <a:lumMod val="50000"/>
                  </a:schemeClr>
                </a:solidFill>
                <a:ea typeface="Calibri"/>
                <a:cs typeface="Times New Roman"/>
              </a:rPr>
              <a:t>Plan:</a:t>
            </a:r>
          </a:p>
          <a:p>
            <a:pPr>
              <a:spcAft>
                <a:spcPts val="0"/>
              </a:spcAft>
            </a:pPr>
            <a:r>
              <a:rPr lang="hr-HR" sz="2000" b="1" dirty="0">
                <a:solidFill>
                  <a:schemeClr val="tx1">
                    <a:lumMod val="50000"/>
                    <a:lumOff val="50000"/>
                  </a:schemeClr>
                </a:solidFill>
                <a:ea typeface="Calibri"/>
                <a:cs typeface="Times New Roman"/>
              </a:rPr>
              <a:t>T</a:t>
            </a:r>
            <a:r>
              <a:rPr lang="en-GB" sz="2000" b="1" dirty="0">
                <a:solidFill>
                  <a:schemeClr val="tx1">
                    <a:lumMod val="50000"/>
                    <a:lumOff val="50000"/>
                  </a:schemeClr>
                </a:solidFill>
                <a:ea typeface="Calibri"/>
                <a:cs typeface="Times New Roman"/>
              </a:rPr>
              <a:t>o complete respective papers </a:t>
            </a:r>
            <a:r>
              <a:rPr lang="hr-HR" sz="2000" b="1">
                <a:solidFill>
                  <a:schemeClr val="tx1">
                    <a:lumMod val="50000"/>
                    <a:lumOff val="50000"/>
                  </a:schemeClr>
                </a:solidFill>
                <a:ea typeface="Calibri"/>
                <a:cs typeface="Times New Roman"/>
              </a:rPr>
              <a:t>with the</a:t>
            </a:r>
            <a:r>
              <a:rPr lang="en-GB" sz="2000" b="1" dirty="0">
                <a:solidFill>
                  <a:schemeClr val="tx1">
                    <a:lumMod val="50000"/>
                    <a:lumOff val="50000"/>
                  </a:schemeClr>
                </a:solidFill>
                <a:ea typeface="Calibri"/>
                <a:cs typeface="Times New Roman"/>
              </a:rPr>
              <a:t> hints </a:t>
            </a:r>
            <a:r>
              <a:rPr lang="en-GB" sz="2000" b="1" i="1" dirty="0">
                <a:solidFill>
                  <a:schemeClr val="tx1">
                    <a:lumMod val="50000"/>
                    <a:lumOff val="50000"/>
                  </a:schemeClr>
                </a:solidFill>
                <a:ea typeface="Calibri"/>
                <a:cs typeface="Times New Roman"/>
              </a:rPr>
              <a:t>“how to do it”</a:t>
            </a:r>
            <a:r>
              <a:rPr lang="en-GB" sz="2000" b="1" dirty="0">
                <a:solidFill>
                  <a:schemeClr val="tx1">
                    <a:lumMod val="50000"/>
                    <a:lumOff val="50000"/>
                  </a:schemeClr>
                </a:solidFill>
                <a:ea typeface="Calibri"/>
                <a:cs typeface="Times New Roman"/>
              </a:rPr>
              <a:t>  till </a:t>
            </a:r>
            <a:r>
              <a:rPr lang="hr-HR" sz="2000" b="1" dirty="0">
                <a:solidFill>
                  <a:schemeClr val="tx1">
                    <a:lumMod val="50000"/>
                    <a:lumOff val="50000"/>
                  </a:schemeClr>
                </a:solidFill>
                <a:ea typeface="Calibri"/>
                <a:cs typeface="Times New Roman"/>
              </a:rPr>
              <a:t> </a:t>
            </a:r>
            <a:r>
              <a:rPr lang="en-GB" sz="2000" b="1" dirty="0">
                <a:solidFill>
                  <a:schemeClr val="tx1">
                    <a:lumMod val="50000"/>
                    <a:lumOff val="50000"/>
                  </a:schemeClr>
                </a:solidFill>
                <a:ea typeface="Calibri"/>
                <a:cs typeface="Times New Roman"/>
              </a:rPr>
              <a:t>the end </a:t>
            </a:r>
            <a:r>
              <a:rPr lang="hr-HR" sz="2000" b="1">
                <a:solidFill>
                  <a:schemeClr val="tx1">
                    <a:lumMod val="50000"/>
                    <a:lumOff val="50000"/>
                  </a:schemeClr>
                </a:solidFill>
                <a:ea typeface="Calibri"/>
                <a:cs typeface="Times New Roman"/>
              </a:rPr>
              <a:t>o</a:t>
            </a:r>
            <a:r>
              <a:rPr lang="en-GB" sz="2000" b="1" dirty="0">
                <a:solidFill>
                  <a:schemeClr val="tx1">
                    <a:lumMod val="50000"/>
                    <a:lumOff val="50000"/>
                  </a:schemeClr>
                </a:solidFill>
                <a:ea typeface="Calibri"/>
                <a:cs typeface="Times New Roman"/>
              </a:rPr>
              <a:t>f this year.</a:t>
            </a:r>
            <a:endParaRPr lang="hr-HR" sz="2000" b="1" dirty="0">
              <a:solidFill>
                <a:schemeClr val="tx1">
                  <a:lumMod val="50000"/>
                  <a:lumOff val="50000"/>
                </a:schemeClr>
              </a:solidFill>
              <a:ea typeface="Calibri"/>
              <a:cs typeface="Times New Roman"/>
            </a:endParaRPr>
          </a:p>
        </p:txBody>
      </p:sp>
    </p:spTree>
    <p:extLst>
      <p:ext uri="{BB962C8B-B14F-4D97-AF65-F5344CB8AC3E}">
        <p14:creationId xmlns="" xmlns:p14="http://schemas.microsoft.com/office/powerpoint/2010/main" val="1139085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081" y="723738"/>
            <a:ext cx="7886700" cy="827758"/>
          </a:xfrm>
        </p:spPr>
        <p:txBody>
          <a:bodyPr/>
          <a:lstStyle/>
          <a:p>
            <a:r>
              <a:rPr lang="hr-HR" sz="4000" i="1" dirty="0"/>
              <a:t>1. </a:t>
            </a:r>
            <a:r>
              <a:rPr lang="hr-HR" sz="4000" i="1" dirty="0" err="1"/>
              <a:t>Digital</a:t>
            </a:r>
            <a:r>
              <a:rPr lang="hr-HR" sz="4000" i="1" dirty="0"/>
              <a:t> Age</a:t>
            </a:r>
            <a:endParaRPr lang="en-GB" sz="4000" i="1" dirty="0"/>
          </a:p>
        </p:txBody>
      </p:sp>
      <p:sp>
        <p:nvSpPr>
          <p:cNvPr id="6" name="Text Placeholder 5"/>
          <p:cNvSpPr>
            <a:spLocks noGrp="1"/>
          </p:cNvSpPr>
          <p:nvPr>
            <p:ph type="body" idx="1"/>
          </p:nvPr>
        </p:nvSpPr>
        <p:spPr>
          <a:xfrm>
            <a:off x="553812" y="1551496"/>
            <a:ext cx="7886700" cy="672450"/>
          </a:xfrm>
        </p:spPr>
        <p:txBody>
          <a:bodyPr/>
          <a:lstStyle/>
          <a:p>
            <a:r>
              <a:rPr lang="hr-HR" dirty="0" err="1">
                <a:solidFill>
                  <a:schemeClr val="accent5">
                    <a:lumMod val="50000"/>
                  </a:schemeClr>
                </a:solidFill>
                <a:ea typeface="Calibri"/>
                <a:cs typeface="Times New Roman"/>
              </a:rPr>
              <a:t>How</a:t>
            </a:r>
            <a:r>
              <a:rPr lang="hr-HR" dirty="0">
                <a:solidFill>
                  <a:schemeClr val="accent5">
                    <a:lumMod val="50000"/>
                  </a:schemeClr>
                </a:solidFill>
                <a:ea typeface="Calibri"/>
                <a:cs typeface="Times New Roman"/>
              </a:rPr>
              <a:t> to </a:t>
            </a:r>
            <a:r>
              <a:rPr lang="hr-HR" dirty="0" err="1">
                <a:solidFill>
                  <a:schemeClr val="accent5">
                    <a:lumMod val="50000"/>
                  </a:schemeClr>
                </a:solidFill>
                <a:ea typeface="Calibri"/>
                <a:cs typeface="Times New Roman"/>
              </a:rPr>
              <a:t>reduce</a:t>
            </a:r>
            <a:r>
              <a:rPr lang="hr-HR" dirty="0">
                <a:solidFill>
                  <a:schemeClr val="accent5">
                    <a:lumMod val="50000"/>
                  </a:schemeClr>
                </a:solidFill>
                <a:ea typeface="Calibri"/>
                <a:cs typeface="Times New Roman"/>
              </a:rPr>
              <a:t> </a:t>
            </a:r>
            <a:r>
              <a:rPr lang="hr-HR" dirty="0" err="1">
                <a:solidFill>
                  <a:schemeClr val="accent5">
                    <a:lumMod val="50000"/>
                  </a:schemeClr>
                </a:solidFill>
                <a:ea typeface="Calibri"/>
                <a:cs typeface="Times New Roman"/>
              </a:rPr>
              <a:t>the</a:t>
            </a:r>
            <a:r>
              <a:rPr lang="hr-HR" dirty="0">
                <a:solidFill>
                  <a:schemeClr val="accent5">
                    <a:lumMod val="50000"/>
                  </a:schemeClr>
                </a:solidFill>
                <a:ea typeface="Calibri"/>
                <a:cs typeface="Times New Roman"/>
              </a:rPr>
              <a:t> </a:t>
            </a:r>
            <a:r>
              <a:rPr lang="hr-HR" dirty="0" err="1">
                <a:solidFill>
                  <a:schemeClr val="accent5">
                    <a:lumMod val="50000"/>
                  </a:schemeClr>
                </a:solidFill>
                <a:ea typeface="Calibri"/>
                <a:cs typeface="Times New Roman"/>
              </a:rPr>
              <a:t>gap</a:t>
            </a:r>
            <a:r>
              <a:rPr lang="hr-HR" dirty="0">
                <a:solidFill>
                  <a:schemeClr val="accent5">
                    <a:lumMod val="50000"/>
                  </a:schemeClr>
                </a:solidFill>
                <a:ea typeface="Calibri"/>
                <a:cs typeface="Times New Roman"/>
              </a:rPr>
              <a:t> </a:t>
            </a:r>
            <a:r>
              <a:rPr lang="hr-HR" dirty="0" err="1">
                <a:solidFill>
                  <a:schemeClr val="accent5">
                    <a:lumMod val="50000"/>
                  </a:schemeClr>
                </a:solidFill>
                <a:ea typeface="Calibri"/>
                <a:cs typeface="Times New Roman"/>
              </a:rPr>
              <a:t>between</a:t>
            </a:r>
            <a:r>
              <a:rPr lang="hr-HR" dirty="0">
                <a:solidFill>
                  <a:schemeClr val="accent5">
                    <a:lumMod val="50000"/>
                  </a:schemeClr>
                </a:solidFill>
                <a:ea typeface="Calibri"/>
                <a:cs typeface="Times New Roman"/>
              </a:rPr>
              <a:t> </a:t>
            </a:r>
            <a:r>
              <a:rPr lang="hr-HR" dirty="0" err="1">
                <a:solidFill>
                  <a:schemeClr val="accent5">
                    <a:lumMod val="50000"/>
                  </a:schemeClr>
                </a:solidFill>
                <a:ea typeface="Calibri"/>
                <a:cs typeface="Times New Roman"/>
              </a:rPr>
              <a:t>generations</a:t>
            </a:r>
            <a:r>
              <a:rPr lang="hr-HR" dirty="0">
                <a:solidFill>
                  <a:schemeClr val="accent5">
                    <a:lumMod val="50000"/>
                  </a:schemeClr>
                </a:solidFill>
                <a:ea typeface="Calibri"/>
                <a:cs typeface="Times New Roman"/>
              </a:rPr>
              <a:t> ?</a:t>
            </a:r>
          </a:p>
          <a:p>
            <a:endParaRPr lang="hr-HR" dirty="0">
              <a:solidFill>
                <a:schemeClr val="accent5">
                  <a:lumMod val="50000"/>
                </a:schemeClr>
              </a:solidFill>
              <a:ea typeface="Calibri"/>
              <a:cs typeface="Times New Roman"/>
            </a:endParaRPr>
          </a:p>
          <a:p>
            <a:r>
              <a:rPr lang="hr-HR" dirty="0">
                <a:solidFill>
                  <a:schemeClr val="accent5">
                    <a:lumMod val="50000"/>
                  </a:schemeClr>
                </a:solidFill>
                <a:ea typeface="Calibri"/>
                <a:cs typeface="Times New Roman"/>
              </a:rPr>
              <a:t>	</a:t>
            </a:r>
          </a:p>
        </p:txBody>
      </p:sp>
      <p:sp>
        <p:nvSpPr>
          <p:cNvPr id="5" name="Slide Number Placeholder 4"/>
          <p:cNvSpPr>
            <a:spLocks noGrp="1"/>
          </p:cNvSpPr>
          <p:nvPr>
            <p:ph type="sldNum" sz="quarter" idx="10"/>
          </p:nvPr>
        </p:nvSpPr>
        <p:spPr/>
        <p:txBody>
          <a:bodyPr/>
          <a:lstStyle/>
          <a:p>
            <a:fld id="{3DD97BEB-BAEF-0344-9D5C-EC73E478698A}" type="slidenum">
              <a:rPr lang="en-US"/>
              <a:pPr/>
              <a:t>3</a:t>
            </a:fld>
            <a:endParaRPr lang="en-US" dirty="0"/>
          </a:p>
        </p:txBody>
      </p:sp>
      <p:graphicFrame>
        <p:nvGraphicFramePr>
          <p:cNvPr id="24" name="Diagram 23"/>
          <p:cNvGraphicFramePr/>
          <p:nvPr>
            <p:extLst>
              <p:ext uri="{D42A27DB-BD31-4B8C-83A1-F6EECF244321}">
                <p14:modId xmlns="" xmlns:p14="http://schemas.microsoft.com/office/powerpoint/2010/main" val="3330118012"/>
              </p:ext>
            </p:extLst>
          </p:nvPr>
        </p:nvGraphicFramePr>
        <p:xfrm>
          <a:off x="553812" y="2141392"/>
          <a:ext cx="698261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14210"/>
            <a:ext cx="7886700" cy="553336"/>
          </a:xfrm>
        </p:spPr>
        <p:txBody>
          <a:bodyPr/>
          <a:lstStyle/>
          <a:p>
            <a:r>
              <a:rPr lang="hr-HR" i="1" dirty="0" err="1"/>
              <a:t>Digital</a:t>
            </a:r>
            <a:r>
              <a:rPr lang="hr-HR" i="1" dirty="0"/>
              <a:t> Age</a:t>
            </a:r>
          </a:p>
        </p:txBody>
      </p:sp>
      <p:pic>
        <p:nvPicPr>
          <p:cNvPr id="7" name="Content Placeholder 6"/>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6754762" y="2864960"/>
            <a:ext cx="1850069" cy="1544808"/>
          </a:xfrm>
        </p:spPr>
      </p:pic>
      <p:sp>
        <p:nvSpPr>
          <p:cNvPr id="4" name="Text Placeholder 3"/>
          <p:cNvSpPr>
            <a:spLocks noGrp="1"/>
          </p:cNvSpPr>
          <p:nvPr>
            <p:ph type="body" sz="quarter" idx="13"/>
          </p:nvPr>
        </p:nvSpPr>
        <p:spPr>
          <a:xfrm>
            <a:off x="385321" y="1474470"/>
            <a:ext cx="8758680" cy="4206043"/>
          </a:xfrm>
        </p:spPr>
        <p:txBody>
          <a:bodyPr>
            <a:normAutofit/>
          </a:bodyPr>
          <a:lstStyle/>
          <a:p>
            <a:pPr>
              <a:buNone/>
            </a:pPr>
            <a:r>
              <a:rPr lang="hr-HR" sz="2000" b="1">
                <a:solidFill>
                  <a:schemeClr val="accent5">
                    <a:lumMod val="50000"/>
                  </a:schemeClr>
                </a:solidFill>
              </a:rPr>
              <a:t>    Motto</a:t>
            </a:r>
            <a:r>
              <a:rPr lang="hr-HR" sz="2000" b="1" dirty="0">
                <a:solidFill>
                  <a:schemeClr val="accent5">
                    <a:lumMod val="50000"/>
                  </a:schemeClr>
                </a:solidFill>
              </a:rPr>
              <a:t>: </a:t>
            </a:r>
            <a:r>
              <a:rPr lang="hr-HR" sz="2000" dirty="0">
                <a:solidFill>
                  <a:schemeClr val="accent5">
                    <a:lumMod val="50000"/>
                  </a:schemeClr>
                </a:solidFill>
              </a:rPr>
              <a:t/>
            </a:r>
            <a:br>
              <a:rPr lang="hr-HR" sz="2000" dirty="0">
                <a:solidFill>
                  <a:schemeClr val="accent5">
                    <a:lumMod val="50000"/>
                  </a:schemeClr>
                </a:solidFill>
              </a:rPr>
            </a:br>
            <a:r>
              <a:rPr lang="hr-HR" sz="2000" b="1" dirty="0" err="1">
                <a:solidFill>
                  <a:schemeClr val="tx1">
                    <a:lumMod val="50000"/>
                    <a:lumOff val="50000"/>
                  </a:schemeClr>
                </a:solidFill>
              </a:rPr>
              <a:t>Young</a:t>
            </a:r>
            <a:r>
              <a:rPr lang="hr-HR" sz="2000" b="1" dirty="0">
                <a:solidFill>
                  <a:schemeClr val="tx1">
                    <a:lumMod val="50000"/>
                    <a:lumOff val="50000"/>
                  </a:schemeClr>
                </a:solidFill>
              </a:rPr>
              <a:t> </a:t>
            </a:r>
            <a:r>
              <a:rPr lang="hr-HR" sz="2000" b="1" dirty="0" err="1">
                <a:solidFill>
                  <a:schemeClr val="tx1">
                    <a:lumMod val="50000"/>
                    <a:lumOff val="50000"/>
                  </a:schemeClr>
                </a:solidFill>
              </a:rPr>
              <a:t>people</a:t>
            </a:r>
            <a:r>
              <a:rPr lang="hr-HR" sz="2000" b="1" dirty="0">
                <a:solidFill>
                  <a:schemeClr val="tx1">
                    <a:lumMod val="50000"/>
                    <a:lumOff val="50000"/>
                  </a:schemeClr>
                </a:solidFill>
              </a:rPr>
              <a:t> is </a:t>
            </a:r>
            <a:r>
              <a:rPr lang="hr-HR" sz="2000" b="1" dirty="0" err="1">
                <a:solidFill>
                  <a:schemeClr val="tx1">
                    <a:lumMod val="50000"/>
                    <a:lumOff val="50000"/>
                  </a:schemeClr>
                </a:solidFill>
              </a:rPr>
              <a:t>our</a:t>
            </a:r>
            <a:r>
              <a:rPr lang="hr-HR" sz="2000" b="1" dirty="0">
                <a:solidFill>
                  <a:schemeClr val="tx1">
                    <a:lumMod val="50000"/>
                    <a:lumOff val="50000"/>
                  </a:schemeClr>
                </a:solidFill>
              </a:rPr>
              <a:t> future. </a:t>
            </a:r>
            <a:r>
              <a:rPr lang="hr-HR" sz="2000" b="1" dirty="0" err="1">
                <a:solidFill>
                  <a:schemeClr val="tx1">
                    <a:lumMod val="50000"/>
                    <a:lumOff val="50000"/>
                  </a:schemeClr>
                </a:solidFill>
              </a:rPr>
              <a:t>We</a:t>
            </a:r>
            <a:r>
              <a:rPr lang="hr-HR" sz="2000" b="1" dirty="0">
                <a:solidFill>
                  <a:schemeClr val="tx1">
                    <a:lumMod val="50000"/>
                    <a:lumOff val="50000"/>
                  </a:schemeClr>
                </a:solidFill>
              </a:rPr>
              <a:t> must </a:t>
            </a:r>
            <a:r>
              <a:rPr lang="hr-HR" sz="2000" b="1" dirty="0" err="1">
                <a:solidFill>
                  <a:schemeClr val="tx1">
                    <a:lumMod val="50000"/>
                    <a:lumOff val="50000"/>
                  </a:schemeClr>
                </a:solidFill>
              </a:rPr>
              <a:t>help</a:t>
            </a:r>
            <a:r>
              <a:rPr lang="hr-HR" sz="2000" b="1" dirty="0">
                <a:solidFill>
                  <a:schemeClr val="tx1">
                    <a:lumMod val="50000"/>
                    <a:lumOff val="50000"/>
                  </a:schemeClr>
                </a:solidFill>
              </a:rPr>
              <a:t> </a:t>
            </a:r>
            <a:r>
              <a:rPr lang="hr-HR" sz="2000" b="1" dirty="0" err="1">
                <a:solidFill>
                  <a:schemeClr val="tx1">
                    <a:lumMod val="50000"/>
                    <a:lumOff val="50000"/>
                  </a:schemeClr>
                </a:solidFill>
              </a:rPr>
              <a:t>them</a:t>
            </a:r>
            <a:r>
              <a:rPr lang="hr-HR" sz="2000" b="1" dirty="0">
                <a:solidFill>
                  <a:schemeClr val="tx1">
                    <a:lumMod val="50000"/>
                    <a:lumOff val="50000"/>
                  </a:schemeClr>
                </a:solidFill>
              </a:rPr>
              <a:t> to </a:t>
            </a:r>
            <a:r>
              <a:rPr lang="hr-HR" sz="2000" b="1" dirty="0" err="1">
                <a:solidFill>
                  <a:schemeClr val="tx1">
                    <a:lumMod val="50000"/>
                    <a:lumOff val="50000"/>
                  </a:schemeClr>
                </a:solidFill>
              </a:rPr>
              <a:t>succeed</a:t>
            </a:r>
            <a:r>
              <a:rPr lang="hr-HR" sz="2000" b="1" dirty="0">
                <a:solidFill>
                  <a:schemeClr val="tx1">
                    <a:lumMod val="50000"/>
                    <a:lumOff val="50000"/>
                  </a:schemeClr>
                </a:solidFill>
              </a:rPr>
              <a:t> </a:t>
            </a:r>
            <a:r>
              <a:rPr lang="hr-HR" sz="2000" b="1" dirty="0" err="1">
                <a:solidFill>
                  <a:schemeClr val="tx1">
                    <a:lumMod val="50000"/>
                    <a:lumOff val="50000"/>
                  </a:schemeClr>
                </a:solidFill>
              </a:rPr>
              <a:t>both</a:t>
            </a:r>
            <a:r>
              <a:rPr lang="hr-HR" sz="2000" b="1" dirty="0">
                <a:solidFill>
                  <a:schemeClr val="tx1">
                    <a:lumMod val="50000"/>
                    <a:lumOff val="50000"/>
                  </a:schemeClr>
                </a:solidFill>
              </a:rPr>
              <a:t> </a:t>
            </a:r>
            <a:r>
              <a:rPr lang="hr-HR" sz="2000" b="1" dirty="0" err="1">
                <a:solidFill>
                  <a:schemeClr val="tx1">
                    <a:lumMod val="50000"/>
                    <a:lumOff val="50000"/>
                  </a:schemeClr>
                </a:solidFill>
              </a:rPr>
              <a:t>in</a:t>
            </a:r>
            <a:r>
              <a:rPr lang="hr-HR" sz="2000" b="1" dirty="0">
                <a:solidFill>
                  <a:schemeClr val="tx1">
                    <a:lumMod val="50000"/>
                    <a:lumOff val="50000"/>
                  </a:schemeClr>
                </a:solidFill>
              </a:rPr>
              <a:t> </a:t>
            </a:r>
            <a:r>
              <a:rPr lang="hr-HR" sz="2000" b="1" dirty="0" err="1">
                <a:solidFill>
                  <a:schemeClr val="tx1">
                    <a:lumMod val="50000"/>
                    <a:lumOff val="50000"/>
                  </a:schemeClr>
                </a:solidFill>
              </a:rPr>
              <a:t>their</a:t>
            </a:r>
            <a:r>
              <a:rPr lang="hr-HR" sz="2000" b="1" dirty="0">
                <a:solidFill>
                  <a:schemeClr val="tx1">
                    <a:lumMod val="50000"/>
                    <a:lumOff val="50000"/>
                  </a:schemeClr>
                </a:solidFill>
              </a:rPr>
              <a:t> </a:t>
            </a:r>
            <a:r>
              <a:rPr lang="hr-HR" sz="2000" b="1" dirty="0" err="1">
                <a:solidFill>
                  <a:schemeClr val="tx1">
                    <a:lumMod val="50000"/>
                    <a:lumOff val="50000"/>
                  </a:schemeClr>
                </a:solidFill>
              </a:rPr>
              <a:t>life</a:t>
            </a:r>
            <a:r>
              <a:rPr lang="hr-HR" sz="2000" b="1" dirty="0">
                <a:solidFill>
                  <a:schemeClr val="tx1">
                    <a:lumMod val="50000"/>
                    <a:lumOff val="50000"/>
                  </a:schemeClr>
                </a:solidFill>
              </a:rPr>
              <a:t> </a:t>
            </a:r>
            <a:r>
              <a:rPr lang="hr-HR" sz="2000" b="1" dirty="0" err="1">
                <a:solidFill>
                  <a:schemeClr val="tx1">
                    <a:lumMod val="50000"/>
                    <a:lumOff val="50000"/>
                  </a:schemeClr>
                </a:solidFill>
              </a:rPr>
              <a:t>and</a:t>
            </a:r>
            <a:r>
              <a:rPr lang="hr-HR" sz="2000" b="1" dirty="0">
                <a:solidFill>
                  <a:schemeClr val="tx1">
                    <a:lumMod val="50000"/>
                    <a:lumOff val="50000"/>
                  </a:schemeClr>
                </a:solidFill>
              </a:rPr>
              <a:t> </a:t>
            </a:r>
            <a:r>
              <a:rPr lang="hr-HR" sz="2000" b="1" dirty="0" err="1">
                <a:solidFill>
                  <a:schemeClr val="tx1">
                    <a:lumMod val="50000"/>
                    <a:lumOff val="50000"/>
                  </a:schemeClr>
                </a:solidFill>
              </a:rPr>
              <a:t>profession</a:t>
            </a:r>
            <a:r>
              <a:rPr lang="hr-HR" sz="2000" b="1" dirty="0">
                <a:solidFill>
                  <a:schemeClr val="tx1">
                    <a:lumMod val="50000"/>
                    <a:lumOff val="50000"/>
                  </a:schemeClr>
                </a:solidFill>
              </a:rPr>
              <a:t>.</a:t>
            </a:r>
            <a:r>
              <a:rPr lang="hr-HR" sz="2000" b="1" dirty="0">
                <a:solidFill>
                  <a:schemeClr val="accent5">
                    <a:lumMod val="50000"/>
                  </a:schemeClr>
                </a:solidFill>
              </a:rPr>
              <a:t/>
            </a:r>
            <a:br>
              <a:rPr lang="hr-HR" sz="2000" b="1" dirty="0">
                <a:solidFill>
                  <a:schemeClr val="accent5">
                    <a:lumMod val="50000"/>
                  </a:schemeClr>
                </a:solidFill>
              </a:rPr>
            </a:br>
            <a:endParaRPr lang="hr-HR" sz="2000" b="1" dirty="0">
              <a:solidFill>
                <a:schemeClr val="accent5">
                  <a:lumMod val="50000"/>
                </a:schemeClr>
              </a:solidFill>
            </a:endParaRPr>
          </a:p>
          <a:p>
            <a:pPr>
              <a:buNone/>
            </a:pPr>
            <a:r>
              <a:rPr lang="hr-HR" sz="2000" b="1">
                <a:solidFill>
                  <a:schemeClr val="accent5">
                    <a:lumMod val="50000"/>
                  </a:schemeClr>
                </a:solidFill>
              </a:rPr>
              <a:t>    Activity </a:t>
            </a:r>
            <a:r>
              <a:rPr lang="hr-HR" sz="2000" b="1" dirty="0" err="1">
                <a:solidFill>
                  <a:schemeClr val="accent5">
                    <a:lumMod val="50000"/>
                  </a:schemeClr>
                </a:solidFill>
              </a:rPr>
              <a:t>highlight</a:t>
            </a:r>
            <a:r>
              <a:rPr lang="hr-HR" sz="2000" b="1" dirty="0">
                <a:solidFill>
                  <a:schemeClr val="accent5">
                    <a:lumMod val="50000"/>
                  </a:schemeClr>
                </a:solidFill>
              </a:rPr>
              <a:t>:</a:t>
            </a:r>
            <a:r>
              <a:rPr lang="hr-HR" sz="2000" dirty="0">
                <a:solidFill>
                  <a:schemeClr val="accent5">
                    <a:lumMod val="50000"/>
                  </a:schemeClr>
                </a:solidFill>
              </a:rPr>
              <a:t/>
            </a:r>
            <a:br>
              <a:rPr lang="hr-HR" sz="2000" dirty="0">
                <a:solidFill>
                  <a:schemeClr val="accent5">
                    <a:lumMod val="50000"/>
                  </a:schemeClr>
                </a:solidFill>
              </a:rPr>
            </a:br>
            <a:r>
              <a:rPr lang="hr-HR" sz="2000" b="1" dirty="0" err="1">
                <a:solidFill>
                  <a:schemeClr val="tx1">
                    <a:lumMod val="50000"/>
                    <a:lumOff val="50000"/>
                  </a:schemeClr>
                </a:solidFill>
              </a:rPr>
              <a:t>Event</a:t>
            </a:r>
            <a:r>
              <a:rPr lang="hr-HR" sz="2000" b="1" dirty="0">
                <a:solidFill>
                  <a:schemeClr val="tx1">
                    <a:lumMod val="50000"/>
                    <a:lumOff val="50000"/>
                  </a:schemeClr>
                </a:solidFill>
              </a:rPr>
              <a:t> </a:t>
            </a:r>
            <a:r>
              <a:rPr lang="hr-HR" sz="2000" b="1" err="1">
                <a:solidFill>
                  <a:schemeClr val="tx1">
                    <a:lumMod val="50000"/>
                    <a:lumOff val="50000"/>
                  </a:schemeClr>
                </a:solidFill>
              </a:rPr>
              <a:t>organised</a:t>
            </a:r>
            <a:r>
              <a:rPr lang="hr-HR" sz="2000" b="1">
                <a:solidFill>
                  <a:schemeClr val="tx1">
                    <a:lumMod val="50000"/>
                    <a:lumOff val="50000"/>
                  </a:schemeClr>
                </a:solidFill>
              </a:rPr>
              <a:t> together with </a:t>
            </a:r>
            <a:r>
              <a:rPr lang="hr-HR" sz="2000" b="1" dirty="0" err="1">
                <a:solidFill>
                  <a:schemeClr val="tx1">
                    <a:lumMod val="50000"/>
                    <a:lumOff val="50000"/>
                  </a:schemeClr>
                </a:solidFill>
              </a:rPr>
              <a:t>Young</a:t>
            </a:r>
            <a:r>
              <a:rPr lang="hr-HR" sz="2000" b="1" dirty="0">
                <a:solidFill>
                  <a:schemeClr val="tx1">
                    <a:lumMod val="50000"/>
                    <a:lumOff val="50000"/>
                  </a:schemeClr>
                </a:solidFill>
              </a:rPr>
              <a:t> </a:t>
            </a:r>
            <a:r>
              <a:rPr lang="hr-HR" sz="2000" b="1" err="1">
                <a:solidFill>
                  <a:schemeClr val="tx1">
                    <a:lumMod val="50000"/>
                    <a:lumOff val="50000"/>
                  </a:schemeClr>
                </a:solidFill>
              </a:rPr>
              <a:t>Professionals</a:t>
            </a:r>
            <a:r>
              <a:rPr lang="hr-HR" sz="2000" b="1">
                <a:solidFill>
                  <a:schemeClr val="tx1">
                    <a:lumMod val="50000"/>
                    <a:lumOff val="50000"/>
                  </a:schemeClr>
                </a:solidFill>
              </a:rPr>
              <a:t> AG:  </a:t>
            </a:r>
            <a:br>
              <a:rPr lang="hr-HR" sz="2000" b="1">
                <a:solidFill>
                  <a:schemeClr val="tx1">
                    <a:lumMod val="50000"/>
                    <a:lumOff val="50000"/>
                  </a:schemeClr>
                </a:solidFill>
              </a:rPr>
            </a:br>
            <a:r>
              <a:rPr lang="hr-HR" sz="2000" b="1">
                <a:solidFill>
                  <a:schemeClr val="tx1">
                    <a:lumMod val="50000"/>
                    <a:lumOff val="50000"/>
                  </a:schemeClr>
                </a:solidFill>
              </a:rPr>
              <a:t>winners </a:t>
            </a:r>
            <a:r>
              <a:rPr lang="hr-HR" sz="2000" b="1" dirty="0" err="1">
                <a:solidFill>
                  <a:schemeClr val="tx1">
                    <a:lumMod val="50000"/>
                    <a:lumOff val="50000"/>
                  </a:schemeClr>
                </a:solidFill>
              </a:rPr>
              <a:t>of</a:t>
            </a:r>
            <a:r>
              <a:rPr lang="hr-HR" sz="2000" b="1" dirty="0">
                <a:solidFill>
                  <a:schemeClr val="tx1">
                    <a:lumMod val="50000"/>
                    <a:lumOff val="50000"/>
                  </a:schemeClr>
                </a:solidFill>
              </a:rPr>
              <a:t> 2016. IEEE "</a:t>
            </a:r>
            <a:r>
              <a:rPr lang="hr-HR" sz="2000" b="1" dirty="0" err="1">
                <a:solidFill>
                  <a:schemeClr val="tx1">
                    <a:lumMod val="50000"/>
                    <a:lumOff val="50000"/>
                  </a:schemeClr>
                </a:solidFill>
              </a:rPr>
              <a:t>Mind</a:t>
            </a:r>
            <a:r>
              <a:rPr lang="hr-HR" sz="2000" b="1" dirty="0">
                <a:solidFill>
                  <a:schemeClr val="tx1">
                    <a:lumMod val="50000"/>
                    <a:lumOff val="50000"/>
                  </a:schemeClr>
                </a:solidFill>
              </a:rPr>
              <a:t> </a:t>
            </a:r>
            <a:r>
              <a:rPr lang="hr-HR" sz="2000" b="1" dirty="0" err="1">
                <a:solidFill>
                  <a:schemeClr val="tx1">
                    <a:lumMod val="50000"/>
                    <a:lumOff val="50000"/>
                  </a:schemeClr>
                </a:solidFill>
              </a:rPr>
              <a:t>the</a:t>
            </a:r>
            <a:r>
              <a:rPr lang="hr-HR" sz="2000" b="1" dirty="0">
                <a:solidFill>
                  <a:schemeClr val="tx1">
                    <a:lumMod val="50000"/>
                    <a:lumOff val="50000"/>
                  </a:schemeClr>
                </a:solidFill>
              </a:rPr>
              <a:t> Gap" </a:t>
            </a:r>
            <a:r>
              <a:rPr lang="hr-HR" sz="2000" b="1" dirty="0" err="1">
                <a:solidFill>
                  <a:schemeClr val="tx1">
                    <a:lumMod val="50000"/>
                    <a:lumOff val="50000"/>
                  </a:schemeClr>
                </a:solidFill>
              </a:rPr>
              <a:t>contest</a:t>
            </a:r>
            <a:r>
              <a:rPr lang="hr-HR" sz="2000" b="1" dirty="0">
                <a:solidFill>
                  <a:schemeClr val="tx1">
                    <a:lumMod val="50000"/>
                    <a:lumOff val="50000"/>
                  </a:schemeClr>
                </a:solidFill>
              </a:rPr>
              <a:t> </a:t>
            </a:r>
            <a:br>
              <a:rPr lang="hr-HR" sz="2000" b="1" dirty="0">
                <a:solidFill>
                  <a:schemeClr val="tx1">
                    <a:lumMod val="50000"/>
                    <a:lumOff val="50000"/>
                  </a:schemeClr>
                </a:solidFill>
              </a:rPr>
            </a:br>
            <a:r>
              <a:rPr lang="hr-HR" sz="2000" b="1" dirty="0" err="1">
                <a:solidFill>
                  <a:schemeClr val="tx1">
                    <a:lumMod val="50000"/>
                    <a:lumOff val="50000"/>
                  </a:schemeClr>
                </a:solidFill>
              </a:rPr>
              <a:t>Ms</a:t>
            </a:r>
            <a:r>
              <a:rPr lang="hr-HR" sz="2000" b="1" dirty="0">
                <a:solidFill>
                  <a:schemeClr val="tx1">
                    <a:lumMod val="50000"/>
                    <a:lumOff val="50000"/>
                  </a:schemeClr>
                </a:solidFill>
              </a:rPr>
              <a:t> Meri </a:t>
            </a:r>
            <a:r>
              <a:rPr lang="hr-HR" sz="2000" b="1" dirty="0" err="1">
                <a:solidFill>
                  <a:schemeClr val="tx1">
                    <a:lumMod val="50000"/>
                    <a:lumOff val="50000"/>
                  </a:schemeClr>
                </a:solidFill>
              </a:rPr>
              <a:t>Tukač</a:t>
            </a:r>
            <a:r>
              <a:rPr lang="hr-HR" sz="2000" b="1" dirty="0">
                <a:solidFill>
                  <a:schemeClr val="tx1">
                    <a:lumMod val="50000"/>
                    <a:lumOff val="50000"/>
                  </a:schemeClr>
                </a:solidFill>
              </a:rPr>
              <a:t> </a:t>
            </a:r>
            <a:r>
              <a:rPr lang="hr-HR" sz="2000" b="1" dirty="0" err="1">
                <a:solidFill>
                  <a:schemeClr val="tx1">
                    <a:lumMod val="50000"/>
                    <a:lumOff val="50000"/>
                  </a:schemeClr>
                </a:solidFill>
              </a:rPr>
              <a:t>and</a:t>
            </a:r>
            <a:r>
              <a:rPr lang="hr-HR" sz="2000" b="1" dirty="0">
                <a:solidFill>
                  <a:schemeClr val="tx1">
                    <a:lumMod val="50000"/>
                    <a:lumOff val="50000"/>
                  </a:schemeClr>
                </a:solidFill>
              </a:rPr>
              <a:t> Zlatko </a:t>
            </a:r>
            <a:r>
              <a:rPr lang="hr-HR" sz="2000" b="1" dirty="0" err="1">
                <a:solidFill>
                  <a:schemeClr val="tx1">
                    <a:lumMod val="50000"/>
                    <a:lumOff val="50000"/>
                  </a:schemeClr>
                </a:solidFill>
              </a:rPr>
              <a:t>Ofak</a:t>
            </a:r>
            <a:r>
              <a:rPr lang="hr-HR" sz="2000" b="1" dirty="0">
                <a:solidFill>
                  <a:schemeClr val="tx1">
                    <a:lumMod val="50000"/>
                    <a:lumOff val="50000"/>
                  </a:schemeClr>
                </a:solidFill>
              </a:rPr>
              <a:t> </a:t>
            </a:r>
            <a:r>
              <a:rPr lang="hr-HR" sz="2000" b="1" dirty="0" err="1">
                <a:solidFill>
                  <a:schemeClr val="tx1">
                    <a:lumMod val="50000"/>
                    <a:lumOff val="50000"/>
                  </a:schemeClr>
                </a:solidFill>
              </a:rPr>
              <a:t>presented</a:t>
            </a:r>
            <a:r>
              <a:rPr lang="hr-HR" sz="2000" b="1" dirty="0">
                <a:solidFill>
                  <a:schemeClr val="tx1">
                    <a:lumMod val="50000"/>
                    <a:lumOff val="50000"/>
                  </a:schemeClr>
                </a:solidFill>
              </a:rPr>
              <a:t> </a:t>
            </a:r>
            <a:r>
              <a:rPr lang="hr-HR" sz="2000" b="1" dirty="0" err="1">
                <a:solidFill>
                  <a:schemeClr val="tx1">
                    <a:lumMod val="50000"/>
                    <a:lumOff val="50000"/>
                  </a:schemeClr>
                </a:solidFill>
              </a:rPr>
              <a:t>their</a:t>
            </a:r>
            <a:r>
              <a:rPr lang="hr-HR" sz="2000" b="1" dirty="0">
                <a:solidFill>
                  <a:schemeClr val="tx1">
                    <a:lumMod val="50000"/>
                    <a:lumOff val="50000"/>
                  </a:schemeClr>
                </a:solidFill>
              </a:rPr>
              <a:t> </a:t>
            </a:r>
            <a:br>
              <a:rPr lang="hr-HR" sz="2000" b="1" dirty="0">
                <a:solidFill>
                  <a:schemeClr val="tx1">
                    <a:lumMod val="50000"/>
                    <a:lumOff val="50000"/>
                  </a:schemeClr>
                </a:solidFill>
              </a:rPr>
            </a:br>
            <a:r>
              <a:rPr lang="hr-HR" sz="2000" b="1" dirty="0">
                <a:solidFill>
                  <a:schemeClr val="tx1">
                    <a:lumMod val="50000"/>
                    <a:lumOff val="50000"/>
                  </a:schemeClr>
                </a:solidFill>
              </a:rPr>
              <a:t>work "</a:t>
            </a:r>
            <a:r>
              <a:rPr lang="hr-HR" sz="2000" b="1" dirty="0" err="1">
                <a:solidFill>
                  <a:schemeClr val="tx1">
                    <a:lumMod val="50000"/>
                    <a:lumOff val="50000"/>
                  </a:schemeClr>
                </a:solidFill>
              </a:rPr>
              <a:t>Escape</a:t>
            </a:r>
            <a:r>
              <a:rPr lang="hr-HR" sz="2000" b="1" dirty="0">
                <a:solidFill>
                  <a:schemeClr val="tx1">
                    <a:lumMod val="50000"/>
                    <a:lumOff val="50000"/>
                  </a:schemeClr>
                </a:solidFill>
              </a:rPr>
              <a:t> </a:t>
            </a:r>
            <a:r>
              <a:rPr lang="hr-HR" sz="2000" b="1" dirty="0" err="1">
                <a:solidFill>
                  <a:schemeClr val="tx1">
                    <a:lumMod val="50000"/>
                    <a:lumOff val="50000"/>
                  </a:schemeClr>
                </a:solidFill>
              </a:rPr>
              <a:t>the</a:t>
            </a:r>
            <a:r>
              <a:rPr lang="hr-HR" sz="2000" b="1" dirty="0">
                <a:solidFill>
                  <a:schemeClr val="tx1">
                    <a:lumMod val="50000"/>
                    <a:lumOff val="50000"/>
                  </a:schemeClr>
                </a:solidFill>
              </a:rPr>
              <a:t> Gap</a:t>
            </a:r>
            <a:r>
              <a:rPr lang="hr-HR" sz="2000" b="1">
                <a:solidFill>
                  <a:schemeClr val="tx1">
                    <a:lumMod val="50000"/>
                    <a:lumOff val="50000"/>
                  </a:schemeClr>
                </a:solidFill>
              </a:rPr>
              <a:t>!". Fruitfull </a:t>
            </a:r>
            <a:r>
              <a:rPr lang="hr-HR" sz="2000" b="1" dirty="0" err="1">
                <a:solidFill>
                  <a:schemeClr val="tx1">
                    <a:lumMod val="50000"/>
                    <a:lumOff val="50000"/>
                  </a:schemeClr>
                </a:solidFill>
              </a:rPr>
              <a:t>discussion</a:t>
            </a:r>
            <a:r>
              <a:rPr lang="hr-HR" sz="2000" b="1" dirty="0">
                <a:solidFill>
                  <a:schemeClr val="tx1">
                    <a:lumMod val="50000"/>
                    <a:lumOff val="50000"/>
                  </a:schemeClr>
                </a:solidFill>
              </a:rPr>
              <a:t> </a:t>
            </a:r>
            <a:r>
              <a:rPr lang="hr-HR" sz="2000" b="1" dirty="0" err="1">
                <a:solidFill>
                  <a:schemeClr val="tx1">
                    <a:lumMod val="50000"/>
                    <a:lumOff val="50000"/>
                  </a:schemeClr>
                </a:solidFill>
              </a:rPr>
              <a:t>followed</a:t>
            </a:r>
            <a:r>
              <a:rPr lang="hr-HR" sz="2000" b="1" dirty="0">
                <a:solidFill>
                  <a:schemeClr val="tx1">
                    <a:lumMod val="50000"/>
                    <a:lumOff val="50000"/>
                  </a:schemeClr>
                </a:solidFill>
              </a:rPr>
              <a:t>.</a:t>
            </a:r>
          </a:p>
          <a:p>
            <a:pPr>
              <a:buNone/>
            </a:pPr>
            <a:endParaRPr lang="hr-HR" sz="2000" dirty="0">
              <a:solidFill>
                <a:schemeClr val="accent5">
                  <a:lumMod val="50000"/>
                </a:schemeClr>
              </a:solidFill>
            </a:endParaRPr>
          </a:p>
          <a:p>
            <a:pPr>
              <a:buNone/>
            </a:pPr>
            <a:r>
              <a:rPr lang="hr-HR" sz="2000" b="1">
                <a:solidFill>
                  <a:schemeClr val="accent5">
                    <a:lumMod val="50000"/>
                  </a:schemeClr>
                </a:solidFill>
              </a:rPr>
              <a:t>    Plan:</a:t>
            </a:r>
            <a:r>
              <a:rPr lang="hr-HR" sz="2000">
                <a:solidFill>
                  <a:schemeClr val="accent5">
                    <a:lumMod val="50000"/>
                  </a:schemeClr>
                </a:solidFill>
              </a:rPr>
              <a:t/>
            </a:r>
            <a:br>
              <a:rPr lang="hr-HR" sz="2000">
                <a:solidFill>
                  <a:schemeClr val="accent5">
                    <a:lumMod val="50000"/>
                  </a:schemeClr>
                </a:solidFill>
              </a:rPr>
            </a:br>
            <a:r>
              <a:rPr lang="hr-HR" sz="2000">
                <a:solidFill>
                  <a:schemeClr val="accent5">
                    <a:lumMod val="50000"/>
                  </a:schemeClr>
                </a:solidFill>
              </a:rPr>
              <a:t>- </a:t>
            </a:r>
            <a:r>
              <a:rPr lang="hr-HR" sz="2000" b="1">
                <a:solidFill>
                  <a:schemeClr val="tx1">
                    <a:lumMod val="50000"/>
                    <a:lumOff val="50000"/>
                  </a:schemeClr>
                </a:solidFill>
              </a:rPr>
              <a:t>To </a:t>
            </a:r>
            <a:r>
              <a:rPr lang="hr-HR" sz="2000" b="1" dirty="0" err="1">
                <a:solidFill>
                  <a:schemeClr val="tx1">
                    <a:lumMod val="50000"/>
                    <a:lumOff val="50000"/>
                  </a:schemeClr>
                </a:solidFill>
              </a:rPr>
              <a:t>organise</a:t>
            </a:r>
            <a:r>
              <a:rPr lang="hr-HR" sz="2000" b="1" dirty="0">
                <a:solidFill>
                  <a:schemeClr val="tx1">
                    <a:lumMod val="50000"/>
                    <a:lumOff val="50000"/>
                  </a:schemeClr>
                </a:solidFill>
              </a:rPr>
              <a:t> </a:t>
            </a:r>
            <a:r>
              <a:rPr lang="hr-HR" sz="2000" b="1" dirty="0" err="1">
                <a:solidFill>
                  <a:schemeClr val="tx1">
                    <a:lumMod val="50000"/>
                    <a:lumOff val="50000"/>
                  </a:schemeClr>
                </a:solidFill>
              </a:rPr>
              <a:t>thematic</a:t>
            </a:r>
            <a:r>
              <a:rPr lang="hr-HR" sz="2000" b="1" dirty="0">
                <a:solidFill>
                  <a:schemeClr val="tx1">
                    <a:lumMod val="50000"/>
                    <a:lumOff val="50000"/>
                  </a:schemeClr>
                </a:solidFill>
              </a:rPr>
              <a:t> </a:t>
            </a:r>
            <a:r>
              <a:rPr lang="hr-HR" sz="2000" b="1" dirty="0" err="1">
                <a:solidFill>
                  <a:schemeClr val="tx1">
                    <a:lumMod val="50000"/>
                    <a:lumOff val="50000"/>
                  </a:schemeClr>
                </a:solidFill>
              </a:rPr>
              <a:t>events</a:t>
            </a:r>
            <a:r>
              <a:rPr lang="hr-HR" sz="2000" b="1" dirty="0">
                <a:solidFill>
                  <a:schemeClr val="tx1">
                    <a:lumMod val="50000"/>
                    <a:lumOff val="50000"/>
                  </a:schemeClr>
                </a:solidFill>
              </a:rPr>
              <a:t> </a:t>
            </a:r>
            <a:r>
              <a:rPr lang="hr-HR" sz="2000" b="1" dirty="0" err="1">
                <a:solidFill>
                  <a:schemeClr val="tx1">
                    <a:lumMod val="50000"/>
                    <a:lumOff val="50000"/>
                  </a:schemeClr>
                </a:solidFill>
              </a:rPr>
              <a:t>especially</a:t>
            </a:r>
            <a:r>
              <a:rPr lang="hr-HR" sz="2000" b="1" dirty="0">
                <a:solidFill>
                  <a:schemeClr val="tx1">
                    <a:lumMod val="50000"/>
                    <a:lumOff val="50000"/>
                  </a:schemeClr>
                </a:solidFill>
              </a:rPr>
              <a:t> </a:t>
            </a:r>
            <a:r>
              <a:rPr lang="hr-HR" sz="2000" b="1" dirty="0" err="1">
                <a:solidFill>
                  <a:schemeClr val="tx1">
                    <a:lumMod val="50000"/>
                    <a:lumOff val="50000"/>
                  </a:schemeClr>
                </a:solidFill>
              </a:rPr>
              <a:t>with</a:t>
            </a:r>
            <a:r>
              <a:rPr lang="hr-HR" sz="2000" b="1" dirty="0">
                <a:solidFill>
                  <a:schemeClr val="tx1">
                    <a:lumMod val="50000"/>
                    <a:lumOff val="50000"/>
                  </a:schemeClr>
                </a:solidFill>
              </a:rPr>
              <a:t> </a:t>
            </a:r>
            <a:r>
              <a:rPr lang="hr-HR" sz="2000" b="1" dirty="0" err="1">
                <a:solidFill>
                  <a:schemeClr val="tx1">
                    <a:lumMod val="50000"/>
                    <a:lumOff val="50000"/>
                  </a:schemeClr>
                </a:solidFill>
              </a:rPr>
              <a:t>very</a:t>
            </a:r>
            <a:r>
              <a:rPr lang="hr-HR" sz="2000" b="1" dirty="0">
                <a:solidFill>
                  <a:schemeClr val="tx1">
                    <a:lumMod val="50000"/>
                    <a:lumOff val="50000"/>
                  </a:schemeClr>
                </a:solidFill>
              </a:rPr>
              <a:t> </a:t>
            </a:r>
            <a:r>
              <a:rPr lang="hr-HR" sz="2000" b="1" dirty="0" err="1">
                <a:solidFill>
                  <a:schemeClr val="tx1">
                    <a:lumMod val="50000"/>
                    <a:lumOff val="50000"/>
                  </a:schemeClr>
                </a:solidFill>
              </a:rPr>
              <a:t>active</a:t>
            </a:r>
            <a:r>
              <a:rPr lang="hr-HR" sz="2000" b="1" dirty="0">
                <a:solidFill>
                  <a:schemeClr val="tx1">
                    <a:lumMod val="50000"/>
                    <a:lumOff val="50000"/>
                  </a:schemeClr>
                </a:solidFill>
              </a:rPr>
              <a:t> </a:t>
            </a:r>
            <a:r>
              <a:rPr lang="hr-HR" sz="2000" b="1" dirty="0" err="1">
                <a:solidFill>
                  <a:schemeClr val="tx1">
                    <a:lumMod val="50000"/>
                    <a:lumOff val="50000"/>
                  </a:schemeClr>
                </a:solidFill>
              </a:rPr>
              <a:t>Young</a:t>
            </a:r>
            <a:r>
              <a:rPr lang="hr-HR" sz="2000" b="1" dirty="0">
                <a:solidFill>
                  <a:schemeClr val="tx1">
                    <a:lumMod val="50000"/>
                    <a:lumOff val="50000"/>
                  </a:schemeClr>
                </a:solidFill>
              </a:rPr>
              <a:t> </a:t>
            </a:r>
            <a:r>
              <a:rPr lang="hr-HR" sz="2000" b="1" err="1">
                <a:solidFill>
                  <a:schemeClr val="tx1">
                    <a:lumMod val="50000"/>
                    <a:lumOff val="50000"/>
                  </a:schemeClr>
                </a:solidFill>
              </a:rPr>
              <a:t>Professionals</a:t>
            </a:r>
            <a:r>
              <a:rPr lang="hr-HR" sz="2000" b="1">
                <a:solidFill>
                  <a:schemeClr val="tx1">
                    <a:lumMod val="50000"/>
                    <a:lumOff val="50000"/>
                  </a:schemeClr>
                </a:solidFill>
              </a:rPr>
              <a:t>.</a:t>
            </a:r>
            <a:br>
              <a:rPr lang="hr-HR" sz="2000" b="1">
                <a:solidFill>
                  <a:schemeClr val="tx1">
                    <a:lumMod val="50000"/>
                    <a:lumOff val="50000"/>
                  </a:schemeClr>
                </a:solidFill>
              </a:rPr>
            </a:br>
            <a:r>
              <a:rPr lang="hr-HR" sz="2000" b="1">
                <a:solidFill>
                  <a:schemeClr val="tx1">
                    <a:lumMod val="50000"/>
                    <a:lumOff val="50000"/>
                  </a:schemeClr>
                </a:solidFill>
              </a:rPr>
              <a:t>- To </a:t>
            </a:r>
            <a:r>
              <a:rPr lang="hr-HR" sz="2000" b="1" dirty="0" err="1">
                <a:solidFill>
                  <a:schemeClr val="tx1">
                    <a:lumMod val="50000"/>
                    <a:lumOff val="50000"/>
                  </a:schemeClr>
                </a:solidFill>
              </a:rPr>
              <a:t>make</a:t>
            </a:r>
            <a:r>
              <a:rPr lang="hr-HR" sz="2000" b="1" dirty="0">
                <a:solidFill>
                  <a:schemeClr val="tx1">
                    <a:lumMod val="50000"/>
                    <a:lumOff val="50000"/>
                  </a:schemeClr>
                </a:solidFill>
              </a:rPr>
              <a:t> </a:t>
            </a:r>
            <a:r>
              <a:rPr lang="hr-HR" sz="2000" b="1" dirty="0" err="1">
                <a:solidFill>
                  <a:schemeClr val="tx1">
                    <a:lumMod val="50000"/>
                    <a:lumOff val="50000"/>
                  </a:schemeClr>
                </a:solidFill>
              </a:rPr>
              <a:t>short</a:t>
            </a:r>
            <a:r>
              <a:rPr lang="hr-HR" sz="2000" b="1" dirty="0">
                <a:solidFill>
                  <a:schemeClr val="tx1">
                    <a:lumMod val="50000"/>
                    <a:lumOff val="50000"/>
                  </a:schemeClr>
                </a:solidFill>
              </a:rPr>
              <a:t> </a:t>
            </a:r>
            <a:r>
              <a:rPr lang="hr-HR" sz="2000" b="1" dirty="0" err="1">
                <a:solidFill>
                  <a:schemeClr val="tx1">
                    <a:lumMod val="50000"/>
                    <a:lumOff val="50000"/>
                  </a:schemeClr>
                </a:solidFill>
              </a:rPr>
              <a:t>paper</a:t>
            </a:r>
            <a:r>
              <a:rPr lang="hr-HR" sz="2000" b="1" dirty="0">
                <a:solidFill>
                  <a:schemeClr val="tx1">
                    <a:lumMod val="50000"/>
                    <a:lumOff val="50000"/>
                  </a:schemeClr>
                </a:solidFill>
              </a:rPr>
              <a:t> </a:t>
            </a:r>
            <a:r>
              <a:rPr lang="hr-HR" sz="2000" b="1" dirty="0" err="1">
                <a:solidFill>
                  <a:schemeClr val="tx1">
                    <a:lumMod val="50000"/>
                    <a:lumOff val="50000"/>
                  </a:schemeClr>
                </a:solidFill>
              </a:rPr>
              <a:t>with</a:t>
            </a:r>
            <a:r>
              <a:rPr lang="hr-HR" sz="2000" b="1" dirty="0">
                <a:solidFill>
                  <a:schemeClr val="tx1">
                    <a:lumMod val="50000"/>
                    <a:lumOff val="50000"/>
                  </a:schemeClr>
                </a:solidFill>
              </a:rPr>
              <a:t> </a:t>
            </a:r>
            <a:r>
              <a:rPr lang="hr-HR" sz="2000" b="1" dirty="0" err="1">
                <a:solidFill>
                  <a:schemeClr val="tx1">
                    <a:lumMod val="50000"/>
                    <a:lumOff val="50000"/>
                  </a:schemeClr>
                </a:solidFill>
              </a:rPr>
              <a:t>ideas</a:t>
            </a:r>
            <a:r>
              <a:rPr lang="hr-HR" sz="2000" b="1" dirty="0">
                <a:solidFill>
                  <a:schemeClr val="tx1">
                    <a:lumMod val="50000"/>
                    <a:lumOff val="50000"/>
                  </a:schemeClr>
                </a:solidFill>
              </a:rPr>
              <a:t> </a:t>
            </a:r>
            <a:r>
              <a:rPr lang="hr-HR" sz="2000" b="1" dirty="0" err="1">
                <a:solidFill>
                  <a:schemeClr val="tx1">
                    <a:lumMod val="50000"/>
                    <a:lumOff val="50000"/>
                  </a:schemeClr>
                </a:solidFill>
              </a:rPr>
              <a:t>what</a:t>
            </a:r>
            <a:r>
              <a:rPr lang="hr-HR" sz="2000" b="1" dirty="0">
                <a:solidFill>
                  <a:schemeClr val="tx1">
                    <a:lumMod val="50000"/>
                    <a:lumOff val="50000"/>
                  </a:schemeClr>
                </a:solidFill>
              </a:rPr>
              <a:t> to do </a:t>
            </a:r>
            <a:r>
              <a:rPr lang="hr-HR" sz="2000" b="1" dirty="0" err="1">
                <a:solidFill>
                  <a:schemeClr val="tx1">
                    <a:lumMod val="50000"/>
                    <a:lumOff val="50000"/>
                  </a:schemeClr>
                </a:solidFill>
              </a:rPr>
              <a:t>and</a:t>
            </a:r>
            <a:r>
              <a:rPr lang="hr-HR" sz="2000" b="1" dirty="0">
                <a:solidFill>
                  <a:schemeClr val="tx1">
                    <a:lumMod val="50000"/>
                    <a:lumOff val="50000"/>
                  </a:schemeClr>
                </a:solidFill>
              </a:rPr>
              <a:t> how to work on </a:t>
            </a:r>
            <a:r>
              <a:rPr lang="hr-HR" sz="2000" b="1" dirty="0" err="1">
                <a:solidFill>
                  <a:schemeClr val="tx1">
                    <a:lumMod val="50000"/>
                    <a:lumOff val="50000"/>
                  </a:schemeClr>
                </a:solidFill>
              </a:rPr>
              <a:t>that</a:t>
            </a:r>
            <a:r>
              <a:rPr lang="hr-HR" sz="2000" b="1" dirty="0">
                <a:solidFill>
                  <a:schemeClr val="tx1">
                    <a:lumMod val="50000"/>
                    <a:lumOff val="50000"/>
                  </a:schemeClr>
                </a:solidFill>
              </a:rPr>
              <a:t> </a:t>
            </a:r>
            <a:r>
              <a:rPr lang="hr-HR" sz="2000" b="1" dirty="0" err="1">
                <a:solidFill>
                  <a:schemeClr val="tx1">
                    <a:lumMod val="50000"/>
                    <a:lumOff val="50000"/>
                  </a:schemeClr>
                </a:solidFill>
              </a:rPr>
              <a:t>issue</a:t>
            </a:r>
            <a:r>
              <a:rPr lang="hr-HR" sz="2000" b="1" dirty="0">
                <a:solidFill>
                  <a:schemeClr val="tx1">
                    <a:lumMod val="50000"/>
                    <a:lumOff val="50000"/>
                  </a:schemeClr>
                </a:solidFill>
              </a:rPr>
              <a:t>.</a:t>
            </a:r>
          </a:p>
          <a:p>
            <a:pPr>
              <a:buNone/>
            </a:pPr>
            <a:r>
              <a:rPr lang="hr-HR" sz="2000" dirty="0">
                <a:solidFill>
                  <a:schemeClr val="accent5">
                    <a:lumMod val="50000"/>
                  </a:schemeClr>
                </a:solidFill>
              </a:rPr>
              <a:t/>
            </a:r>
            <a:br>
              <a:rPr lang="hr-HR" sz="2000" dirty="0">
                <a:solidFill>
                  <a:schemeClr val="accent5">
                    <a:lumMod val="50000"/>
                  </a:schemeClr>
                </a:solidFill>
              </a:rPr>
            </a:br>
            <a:endParaRPr lang="hr-HR" sz="2000" dirty="0">
              <a:solidFill>
                <a:schemeClr val="accent5">
                  <a:lumMod val="50000"/>
                </a:schemeClr>
              </a:solidFill>
            </a:endParaRPr>
          </a:p>
        </p:txBody>
      </p:sp>
      <p:sp>
        <p:nvSpPr>
          <p:cNvPr id="5" name="Slide Number Placeholder 4"/>
          <p:cNvSpPr>
            <a:spLocks noGrp="1"/>
          </p:cNvSpPr>
          <p:nvPr>
            <p:ph type="sldNum" sz="quarter" idx="14"/>
          </p:nvPr>
        </p:nvSpPr>
        <p:spPr/>
        <p:txBody>
          <a:bodyPr/>
          <a:lstStyle/>
          <a:p>
            <a:fld id="{3DD97BEB-BAEF-0344-9D5C-EC73E478698A}" type="slidenum">
              <a:rPr lang="en-US"/>
              <a:pPr/>
              <a:t>4</a:t>
            </a:fld>
            <a:endParaRPr lang="en-US" dirty="0"/>
          </a:p>
        </p:txBody>
      </p:sp>
    </p:spTree>
    <p:extLst>
      <p:ext uri="{BB962C8B-B14F-4D97-AF65-F5344CB8AC3E}">
        <p14:creationId xmlns="" xmlns:p14="http://schemas.microsoft.com/office/powerpoint/2010/main" val="2847252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710911"/>
            <a:ext cx="7635209" cy="1578077"/>
          </a:xfrm>
        </p:spPr>
        <p:txBody>
          <a:bodyPr/>
          <a:lstStyle/>
          <a:p>
            <a:pPr lvl="0"/>
            <a:r>
              <a:rPr lang="hr-HR" sz="4000" i="1" dirty="0"/>
              <a:t>2.  </a:t>
            </a:r>
            <a:r>
              <a:rPr lang="hr-HR" sz="4000" i="1" dirty="0" err="1">
                <a:ea typeface="Calibri"/>
                <a:cs typeface="Times New Roman"/>
              </a:rPr>
              <a:t>Valuable</a:t>
            </a:r>
            <a:r>
              <a:rPr lang="hr-HR" sz="4000" i="1">
                <a:ea typeface="Calibri"/>
                <a:cs typeface="Times New Roman"/>
              </a:rPr>
              <a:t> A</a:t>
            </a:r>
            <a:r>
              <a:rPr lang="en-GB" sz="4000" i="1" dirty="0">
                <a:ea typeface="Calibri"/>
                <a:cs typeface="Times New Roman"/>
              </a:rPr>
              <a:t>ccomplishments</a:t>
            </a:r>
            <a:r>
              <a:rPr lang="hr-HR" dirty="0">
                <a:solidFill>
                  <a:schemeClr val="accent5">
                    <a:lumMod val="50000"/>
                  </a:schemeClr>
                </a:solidFill>
                <a:ea typeface="Calibri"/>
                <a:cs typeface="Times New Roman"/>
              </a:rPr>
              <a:t/>
            </a:r>
            <a:br>
              <a:rPr lang="hr-HR" dirty="0">
                <a:solidFill>
                  <a:schemeClr val="accent5">
                    <a:lumMod val="50000"/>
                  </a:schemeClr>
                </a:solidFill>
                <a:ea typeface="Calibri"/>
                <a:cs typeface="Times New Roman"/>
              </a:rPr>
            </a:br>
            <a:endParaRPr lang="hr-HR" dirty="0"/>
          </a:p>
        </p:txBody>
      </p:sp>
      <p:sp>
        <p:nvSpPr>
          <p:cNvPr id="3" name="Text Placeholder 2"/>
          <p:cNvSpPr>
            <a:spLocks noGrp="1"/>
          </p:cNvSpPr>
          <p:nvPr>
            <p:ph type="body" idx="1"/>
          </p:nvPr>
        </p:nvSpPr>
        <p:spPr>
          <a:xfrm>
            <a:off x="623888" y="1952763"/>
            <a:ext cx="7886700" cy="672450"/>
          </a:xfrm>
        </p:spPr>
        <p:txBody>
          <a:bodyPr>
            <a:noAutofit/>
          </a:bodyPr>
          <a:lstStyle/>
          <a:p>
            <a:r>
              <a:rPr lang="hr-HR" dirty="0" err="1">
                <a:solidFill>
                  <a:schemeClr val="accent5">
                    <a:lumMod val="50000"/>
                  </a:schemeClr>
                </a:solidFill>
                <a:ea typeface="Calibri"/>
                <a:cs typeface="Times New Roman"/>
              </a:rPr>
              <a:t>What</a:t>
            </a:r>
            <a:r>
              <a:rPr lang="hr-HR" dirty="0">
                <a:solidFill>
                  <a:schemeClr val="accent5">
                    <a:lumMod val="50000"/>
                  </a:schemeClr>
                </a:solidFill>
                <a:ea typeface="Calibri"/>
                <a:cs typeface="Times New Roman"/>
              </a:rPr>
              <a:t> </a:t>
            </a:r>
            <a:r>
              <a:rPr lang="hr-HR" dirty="0" err="1">
                <a:solidFill>
                  <a:schemeClr val="accent5">
                    <a:lumMod val="50000"/>
                  </a:schemeClr>
                </a:solidFill>
                <a:ea typeface="Calibri"/>
                <a:cs typeface="Times New Roman"/>
              </a:rPr>
              <a:t>has</a:t>
            </a:r>
            <a:r>
              <a:rPr lang="hr-HR" dirty="0">
                <a:solidFill>
                  <a:schemeClr val="accent5">
                    <a:lumMod val="50000"/>
                  </a:schemeClr>
                </a:solidFill>
                <a:ea typeface="Calibri"/>
                <a:cs typeface="Times New Roman"/>
              </a:rPr>
              <a:t> </a:t>
            </a:r>
            <a:r>
              <a:rPr lang="hr-HR" dirty="0" err="1">
                <a:solidFill>
                  <a:schemeClr val="accent5">
                    <a:lumMod val="50000"/>
                  </a:schemeClr>
                </a:solidFill>
                <a:ea typeface="Calibri"/>
                <a:cs typeface="Times New Roman"/>
              </a:rPr>
              <a:t>been</a:t>
            </a:r>
            <a:r>
              <a:rPr lang="hr-HR" dirty="0">
                <a:solidFill>
                  <a:schemeClr val="accent5">
                    <a:lumMod val="50000"/>
                  </a:schemeClr>
                </a:solidFill>
                <a:ea typeface="Calibri"/>
                <a:cs typeface="Times New Roman"/>
              </a:rPr>
              <a:t> </a:t>
            </a:r>
            <a:r>
              <a:rPr lang="hr-HR" dirty="0" err="1">
                <a:solidFill>
                  <a:schemeClr val="accent5">
                    <a:lumMod val="50000"/>
                  </a:schemeClr>
                </a:solidFill>
                <a:ea typeface="Calibri"/>
                <a:cs typeface="Times New Roman"/>
              </a:rPr>
              <a:t>achieved</a:t>
            </a:r>
            <a:r>
              <a:rPr lang="hr-HR" dirty="0">
                <a:solidFill>
                  <a:schemeClr val="accent5">
                    <a:lumMod val="50000"/>
                  </a:schemeClr>
                </a:solidFill>
                <a:ea typeface="Calibri"/>
                <a:cs typeface="Times New Roman"/>
              </a:rPr>
              <a:t> </a:t>
            </a:r>
            <a:r>
              <a:rPr lang="hr-HR" dirty="0" err="1">
                <a:solidFill>
                  <a:schemeClr val="accent5">
                    <a:lumMod val="50000"/>
                  </a:schemeClr>
                </a:solidFill>
                <a:ea typeface="Calibri"/>
                <a:cs typeface="Times New Roman"/>
              </a:rPr>
              <a:t>in</a:t>
            </a:r>
            <a:r>
              <a:rPr lang="hr-HR" dirty="0">
                <a:solidFill>
                  <a:schemeClr val="accent5">
                    <a:lumMod val="50000"/>
                  </a:schemeClr>
                </a:solidFill>
                <a:ea typeface="Calibri"/>
                <a:cs typeface="Times New Roman"/>
              </a:rPr>
              <a:t> Croatia ?</a:t>
            </a:r>
            <a:endParaRPr lang="hr-HR" dirty="0"/>
          </a:p>
        </p:txBody>
      </p:sp>
      <p:sp>
        <p:nvSpPr>
          <p:cNvPr id="4" name="Slide Number Placeholder 3"/>
          <p:cNvSpPr>
            <a:spLocks noGrp="1"/>
          </p:cNvSpPr>
          <p:nvPr>
            <p:ph type="sldNum" sz="quarter" idx="10"/>
          </p:nvPr>
        </p:nvSpPr>
        <p:spPr/>
        <p:txBody>
          <a:bodyPr/>
          <a:lstStyle/>
          <a:p>
            <a:fld id="{3DD97BEB-BAEF-0344-9D5C-EC73E478698A}" type="slidenum">
              <a:rPr lang="en-US"/>
              <a:pPr/>
              <a:t>5</a:t>
            </a:fld>
            <a:endParaRPr lang="en-US" dirty="0"/>
          </a:p>
        </p:txBody>
      </p:sp>
    </p:spTree>
    <p:extLst>
      <p:ext uri="{BB962C8B-B14F-4D97-AF65-F5344CB8AC3E}">
        <p14:creationId xmlns="" xmlns:p14="http://schemas.microsoft.com/office/powerpoint/2010/main" val="2594162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8650" y="779481"/>
            <a:ext cx="7886700" cy="553336"/>
          </a:xfrm>
        </p:spPr>
        <p:txBody>
          <a:bodyPr/>
          <a:lstStyle/>
          <a:p>
            <a:r>
              <a:rPr lang="hr-HR" i="1"/>
              <a:t>Valuable </a:t>
            </a:r>
            <a:r>
              <a:rPr lang="hr-HR" i="1" dirty="0" err="1"/>
              <a:t>Accomplishments</a:t>
            </a:r>
            <a:r>
              <a:rPr lang="hr-HR" dirty="0"/>
              <a:t>	</a:t>
            </a:r>
          </a:p>
        </p:txBody>
      </p:sp>
      <p:sp>
        <p:nvSpPr>
          <p:cNvPr id="5" name="Slide Number Placeholder 4"/>
          <p:cNvSpPr>
            <a:spLocks noGrp="1"/>
          </p:cNvSpPr>
          <p:nvPr>
            <p:ph type="sldNum" sz="quarter" idx="14"/>
          </p:nvPr>
        </p:nvSpPr>
        <p:spPr/>
        <p:txBody>
          <a:bodyPr/>
          <a:lstStyle/>
          <a:p>
            <a:fld id="{3DD97BEB-BAEF-0344-9D5C-EC73E478698A}" type="slidenum">
              <a:rPr lang="en-US"/>
              <a:pPr/>
              <a:t>6</a:t>
            </a:fld>
            <a:endParaRPr lang="en-US" dirty="0"/>
          </a:p>
        </p:txBody>
      </p:sp>
      <p:sp>
        <p:nvSpPr>
          <p:cNvPr id="10" name="Rectangle 9"/>
          <p:cNvSpPr/>
          <p:nvPr/>
        </p:nvSpPr>
        <p:spPr>
          <a:xfrm>
            <a:off x="685800" y="1332817"/>
            <a:ext cx="8027092" cy="5139869"/>
          </a:xfrm>
          <a:prstGeom prst="rect">
            <a:avLst/>
          </a:prstGeom>
          <a:ln>
            <a:noFill/>
          </a:ln>
        </p:spPr>
        <p:txBody>
          <a:bodyPr wrap="square">
            <a:spAutoFit/>
          </a:bodyPr>
          <a:lstStyle/>
          <a:p>
            <a:r>
              <a:rPr lang="hr-HR" sz="2000" b="1" dirty="0" err="1">
                <a:solidFill>
                  <a:schemeClr val="accent5">
                    <a:lumMod val="50000"/>
                  </a:schemeClr>
                </a:solidFill>
              </a:rPr>
              <a:t>Motto</a:t>
            </a:r>
            <a:r>
              <a:rPr lang="hr-HR" sz="2000" b="1" dirty="0">
                <a:solidFill>
                  <a:schemeClr val="accent5">
                    <a:lumMod val="50000"/>
                  </a:schemeClr>
                </a:solidFill>
              </a:rPr>
              <a:t>:</a:t>
            </a:r>
          </a:p>
          <a:p>
            <a:r>
              <a:rPr lang="hr-HR" sz="2000" b="1" dirty="0" err="1">
                <a:solidFill>
                  <a:schemeClr val="tx1">
                    <a:lumMod val="50000"/>
                    <a:lumOff val="50000"/>
                  </a:schemeClr>
                </a:solidFill>
              </a:rPr>
              <a:t>It</a:t>
            </a:r>
            <a:r>
              <a:rPr lang="hr-HR" sz="2000" b="1" dirty="0">
                <a:solidFill>
                  <a:schemeClr val="tx1">
                    <a:lumMod val="50000"/>
                    <a:lumOff val="50000"/>
                  </a:schemeClr>
                </a:solidFill>
              </a:rPr>
              <a:t> is </a:t>
            </a:r>
            <a:r>
              <a:rPr lang="hr-HR" sz="2000" b="1" dirty="0" err="1">
                <a:solidFill>
                  <a:schemeClr val="tx1">
                    <a:lumMod val="50000"/>
                    <a:lumOff val="50000"/>
                  </a:schemeClr>
                </a:solidFill>
              </a:rPr>
              <a:t>necessary</a:t>
            </a:r>
            <a:r>
              <a:rPr lang="hr-HR" sz="2000" b="1" dirty="0">
                <a:solidFill>
                  <a:schemeClr val="tx1">
                    <a:lumMod val="50000"/>
                    <a:lumOff val="50000"/>
                  </a:schemeClr>
                </a:solidFill>
              </a:rPr>
              <a:t> </a:t>
            </a:r>
            <a:r>
              <a:rPr lang="hr-HR" sz="2000" b="1" dirty="0" err="1">
                <a:solidFill>
                  <a:schemeClr val="tx1">
                    <a:lumMod val="50000"/>
                    <a:lumOff val="50000"/>
                  </a:schemeClr>
                </a:solidFill>
              </a:rPr>
              <a:t>not</a:t>
            </a:r>
            <a:r>
              <a:rPr lang="hr-HR" sz="2000" b="1" dirty="0">
                <a:solidFill>
                  <a:schemeClr val="tx1">
                    <a:lumMod val="50000"/>
                    <a:lumOff val="50000"/>
                  </a:schemeClr>
                </a:solidFill>
              </a:rPr>
              <a:t> to </a:t>
            </a:r>
            <a:r>
              <a:rPr lang="hr-HR" sz="2000" b="1" dirty="0" err="1">
                <a:solidFill>
                  <a:schemeClr val="tx1">
                    <a:lumMod val="50000"/>
                    <a:lumOff val="50000"/>
                  </a:schemeClr>
                </a:solidFill>
              </a:rPr>
              <a:t>forget</a:t>
            </a:r>
            <a:r>
              <a:rPr lang="hr-HR" sz="2000" b="1" dirty="0">
                <a:solidFill>
                  <a:schemeClr val="tx1">
                    <a:lumMod val="50000"/>
                    <a:lumOff val="50000"/>
                  </a:schemeClr>
                </a:solidFill>
              </a:rPr>
              <a:t> </a:t>
            </a:r>
            <a:r>
              <a:rPr lang="hr-HR" sz="2000" b="1" dirty="0" err="1">
                <a:solidFill>
                  <a:schemeClr val="tx1">
                    <a:lumMod val="50000"/>
                    <a:lumOff val="50000"/>
                  </a:schemeClr>
                </a:solidFill>
              </a:rPr>
              <a:t>Croatian</a:t>
            </a:r>
            <a:r>
              <a:rPr lang="hr-HR" sz="2000" b="1" dirty="0">
                <a:solidFill>
                  <a:schemeClr val="tx1">
                    <a:lumMod val="50000"/>
                    <a:lumOff val="50000"/>
                  </a:schemeClr>
                </a:solidFill>
              </a:rPr>
              <a:t> </a:t>
            </a:r>
            <a:r>
              <a:rPr lang="hr-HR" sz="2000" b="1" err="1">
                <a:solidFill>
                  <a:schemeClr val="tx1">
                    <a:lumMod val="50000"/>
                    <a:lumOff val="50000"/>
                  </a:schemeClr>
                </a:solidFill>
              </a:rPr>
              <a:t>professional</a:t>
            </a:r>
            <a:r>
              <a:rPr lang="hr-HR" sz="2000" b="1">
                <a:solidFill>
                  <a:schemeClr val="tx1">
                    <a:lumMod val="50000"/>
                    <a:lumOff val="50000"/>
                  </a:schemeClr>
                </a:solidFill>
              </a:rPr>
              <a:t> history. By recording it </a:t>
            </a:r>
            <a:r>
              <a:rPr lang="hr-HR" sz="2000" b="1" dirty="0" err="1">
                <a:solidFill>
                  <a:schemeClr val="tx1">
                    <a:lumMod val="50000"/>
                    <a:lumOff val="50000"/>
                  </a:schemeClr>
                </a:solidFill>
              </a:rPr>
              <a:t>we</a:t>
            </a:r>
            <a:r>
              <a:rPr lang="hr-HR" sz="2000" b="1" dirty="0">
                <a:solidFill>
                  <a:schemeClr val="tx1">
                    <a:lumMod val="50000"/>
                    <a:lumOff val="50000"/>
                  </a:schemeClr>
                </a:solidFill>
              </a:rPr>
              <a:t> </a:t>
            </a:r>
            <a:r>
              <a:rPr lang="hr-HR" sz="2000" b="1" dirty="0" err="1">
                <a:solidFill>
                  <a:schemeClr val="tx1">
                    <a:lumMod val="50000"/>
                    <a:lumOff val="50000"/>
                  </a:schemeClr>
                </a:solidFill>
              </a:rPr>
              <a:t>send</a:t>
            </a:r>
            <a:r>
              <a:rPr lang="hr-HR" sz="2000" b="1" dirty="0">
                <a:solidFill>
                  <a:schemeClr val="tx1">
                    <a:lumMod val="50000"/>
                    <a:lumOff val="50000"/>
                  </a:schemeClr>
                </a:solidFill>
              </a:rPr>
              <a:t> </a:t>
            </a:r>
            <a:r>
              <a:rPr lang="hr-HR" sz="2000" b="1" dirty="0" err="1">
                <a:solidFill>
                  <a:schemeClr val="tx1">
                    <a:lumMod val="50000"/>
                    <a:lumOff val="50000"/>
                  </a:schemeClr>
                </a:solidFill>
              </a:rPr>
              <a:t>the</a:t>
            </a:r>
            <a:r>
              <a:rPr lang="hr-HR" sz="2000" b="1" dirty="0">
                <a:solidFill>
                  <a:schemeClr val="tx1">
                    <a:lumMod val="50000"/>
                    <a:lumOff val="50000"/>
                  </a:schemeClr>
                </a:solidFill>
              </a:rPr>
              <a:t> </a:t>
            </a:r>
            <a:r>
              <a:rPr lang="hr-HR" sz="2000" b="1" dirty="0" err="1">
                <a:solidFill>
                  <a:schemeClr val="tx1">
                    <a:lumMod val="50000"/>
                    <a:lumOff val="50000"/>
                  </a:schemeClr>
                </a:solidFill>
              </a:rPr>
              <a:t>message</a:t>
            </a:r>
            <a:r>
              <a:rPr lang="hr-HR" sz="2000" b="1" dirty="0">
                <a:solidFill>
                  <a:schemeClr val="tx1">
                    <a:lumMod val="50000"/>
                    <a:lumOff val="50000"/>
                  </a:schemeClr>
                </a:solidFill>
              </a:rPr>
              <a:t> to </a:t>
            </a:r>
            <a:r>
              <a:rPr lang="hr-HR" sz="2000" b="1" dirty="0" err="1">
                <a:solidFill>
                  <a:schemeClr val="tx1">
                    <a:lumMod val="50000"/>
                    <a:lumOff val="50000"/>
                  </a:schemeClr>
                </a:solidFill>
              </a:rPr>
              <a:t>young</a:t>
            </a:r>
            <a:r>
              <a:rPr lang="hr-HR" sz="2000" b="1" dirty="0">
                <a:solidFill>
                  <a:schemeClr val="tx1">
                    <a:lumMod val="50000"/>
                    <a:lumOff val="50000"/>
                  </a:schemeClr>
                </a:solidFill>
              </a:rPr>
              <a:t> </a:t>
            </a:r>
            <a:r>
              <a:rPr lang="hr-HR" sz="2000" b="1" dirty="0" err="1">
                <a:solidFill>
                  <a:schemeClr val="tx1">
                    <a:lumMod val="50000"/>
                    <a:lumOff val="50000"/>
                  </a:schemeClr>
                </a:solidFill>
              </a:rPr>
              <a:t>people</a:t>
            </a:r>
            <a:r>
              <a:rPr lang="hr-HR" sz="2000" b="1" dirty="0">
                <a:solidFill>
                  <a:schemeClr val="tx1">
                    <a:lumMod val="50000"/>
                    <a:lumOff val="50000"/>
                  </a:schemeClr>
                </a:solidFill>
              </a:rPr>
              <a:t> </a:t>
            </a:r>
            <a:r>
              <a:rPr lang="hr-HR" sz="2000" b="1" err="1">
                <a:solidFill>
                  <a:schemeClr val="tx1">
                    <a:lumMod val="50000"/>
                    <a:lumOff val="50000"/>
                  </a:schemeClr>
                </a:solidFill>
              </a:rPr>
              <a:t>not</a:t>
            </a:r>
            <a:r>
              <a:rPr lang="hr-HR" sz="2000" b="1">
                <a:solidFill>
                  <a:schemeClr val="tx1">
                    <a:lumMod val="50000"/>
                    <a:lumOff val="50000"/>
                  </a:schemeClr>
                </a:solidFill>
              </a:rPr>
              <a:t> to avoid </a:t>
            </a:r>
            <a:r>
              <a:rPr lang="hr-HR" sz="2000" b="1" dirty="0" err="1">
                <a:solidFill>
                  <a:schemeClr val="tx1">
                    <a:lumMod val="50000"/>
                    <a:lumOff val="50000"/>
                  </a:schemeClr>
                </a:solidFill>
              </a:rPr>
              <a:t>the</a:t>
            </a:r>
            <a:r>
              <a:rPr lang="hr-HR" sz="2000" b="1" dirty="0">
                <a:solidFill>
                  <a:schemeClr val="tx1">
                    <a:lumMod val="50000"/>
                    <a:lumOff val="50000"/>
                  </a:schemeClr>
                </a:solidFill>
              </a:rPr>
              <a:t> </a:t>
            </a:r>
            <a:r>
              <a:rPr lang="hr-HR" sz="2000" b="1" dirty="0" err="1">
                <a:solidFill>
                  <a:schemeClr val="tx1">
                    <a:lumMod val="50000"/>
                    <a:lumOff val="50000"/>
                  </a:schemeClr>
                </a:solidFill>
              </a:rPr>
              <a:t>professional</a:t>
            </a:r>
            <a:r>
              <a:rPr lang="hr-HR" sz="2000" b="1" dirty="0">
                <a:solidFill>
                  <a:schemeClr val="tx1">
                    <a:lumMod val="50000"/>
                    <a:lumOff val="50000"/>
                  </a:schemeClr>
                </a:solidFill>
              </a:rPr>
              <a:t> </a:t>
            </a:r>
            <a:r>
              <a:rPr lang="hr-HR" sz="2000" b="1" dirty="0" err="1">
                <a:solidFill>
                  <a:schemeClr val="tx1">
                    <a:lumMod val="50000"/>
                    <a:lumOff val="50000"/>
                  </a:schemeClr>
                </a:solidFill>
              </a:rPr>
              <a:t>challenges</a:t>
            </a:r>
            <a:r>
              <a:rPr lang="hr-HR" sz="2000" b="1" dirty="0">
                <a:solidFill>
                  <a:schemeClr val="tx1">
                    <a:lumMod val="50000"/>
                    <a:lumOff val="50000"/>
                  </a:schemeClr>
                </a:solidFill>
              </a:rPr>
              <a:t>.</a:t>
            </a:r>
            <a:r>
              <a:rPr lang="hr-HR" sz="2000" dirty="0">
                <a:solidFill>
                  <a:schemeClr val="accent5">
                    <a:lumMod val="50000"/>
                  </a:schemeClr>
                </a:solidFill>
              </a:rPr>
              <a:t/>
            </a:r>
            <a:br>
              <a:rPr lang="hr-HR" sz="2000" dirty="0">
                <a:solidFill>
                  <a:schemeClr val="accent5">
                    <a:lumMod val="50000"/>
                  </a:schemeClr>
                </a:solidFill>
              </a:rPr>
            </a:br>
            <a:endParaRPr lang="hr-HR" sz="2000" dirty="0">
              <a:solidFill>
                <a:schemeClr val="accent5">
                  <a:lumMod val="50000"/>
                </a:schemeClr>
              </a:solidFill>
            </a:endParaRPr>
          </a:p>
          <a:p>
            <a:r>
              <a:rPr lang="hr-HR" sz="2000" b="1" dirty="0" err="1">
                <a:solidFill>
                  <a:schemeClr val="accent5">
                    <a:lumMod val="50000"/>
                  </a:schemeClr>
                </a:solidFill>
              </a:rPr>
              <a:t>Activity</a:t>
            </a:r>
            <a:r>
              <a:rPr lang="hr-HR" sz="2000" b="1" dirty="0">
                <a:solidFill>
                  <a:schemeClr val="accent5">
                    <a:lumMod val="50000"/>
                  </a:schemeClr>
                </a:solidFill>
              </a:rPr>
              <a:t> </a:t>
            </a:r>
            <a:r>
              <a:rPr lang="hr-HR" sz="2000" b="1" dirty="0" err="1">
                <a:solidFill>
                  <a:schemeClr val="accent5">
                    <a:lumMod val="50000"/>
                  </a:schemeClr>
                </a:solidFill>
              </a:rPr>
              <a:t>highlight</a:t>
            </a:r>
            <a:r>
              <a:rPr lang="hr-HR" sz="2000" b="1" dirty="0">
                <a:solidFill>
                  <a:schemeClr val="accent5">
                    <a:lumMod val="50000"/>
                  </a:schemeClr>
                </a:solidFill>
              </a:rPr>
              <a:t>:</a:t>
            </a:r>
            <a:endParaRPr lang="hr-HR" sz="2000" dirty="0">
              <a:solidFill>
                <a:schemeClr val="accent5">
                  <a:lumMod val="50000"/>
                </a:schemeClr>
              </a:solidFill>
            </a:endParaRPr>
          </a:p>
          <a:p>
            <a:r>
              <a:rPr lang="hr-HR" sz="2000" b="1" err="1">
                <a:solidFill>
                  <a:schemeClr val="tx1">
                    <a:lumMod val="50000"/>
                    <a:lumOff val="50000"/>
                  </a:schemeClr>
                </a:solidFill>
              </a:rPr>
              <a:t>Until</a:t>
            </a:r>
            <a:r>
              <a:rPr lang="hr-HR" sz="2000" b="1">
                <a:solidFill>
                  <a:schemeClr val="tx1">
                    <a:lumMod val="50000"/>
                    <a:lumOff val="50000"/>
                  </a:schemeClr>
                </a:solidFill>
              </a:rPr>
              <a:t> now two </a:t>
            </a:r>
            <a:r>
              <a:rPr lang="hr-HR" sz="2000" b="1" dirty="0" err="1">
                <a:solidFill>
                  <a:schemeClr val="tx1">
                    <a:lumMod val="50000"/>
                    <a:lumOff val="50000"/>
                  </a:schemeClr>
                </a:solidFill>
              </a:rPr>
              <a:t>important</a:t>
            </a:r>
            <a:r>
              <a:rPr lang="hr-HR" sz="2000" b="1" dirty="0">
                <a:solidFill>
                  <a:schemeClr val="tx1">
                    <a:lumMod val="50000"/>
                    <a:lumOff val="50000"/>
                  </a:schemeClr>
                </a:solidFill>
              </a:rPr>
              <a:t> </a:t>
            </a:r>
            <a:r>
              <a:rPr lang="hr-HR" sz="2000" b="1" dirty="0" err="1">
                <a:solidFill>
                  <a:schemeClr val="tx1">
                    <a:lumMod val="50000"/>
                    <a:lumOff val="50000"/>
                  </a:schemeClr>
                </a:solidFill>
              </a:rPr>
              <a:t>achievements</a:t>
            </a:r>
            <a:r>
              <a:rPr lang="hr-HR" sz="2000" b="1" dirty="0">
                <a:solidFill>
                  <a:schemeClr val="tx1">
                    <a:lumMod val="50000"/>
                    <a:lumOff val="50000"/>
                  </a:schemeClr>
                </a:solidFill>
              </a:rPr>
              <a:t> </a:t>
            </a:r>
            <a:r>
              <a:rPr lang="hr-HR" sz="2000" b="1" dirty="0" err="1">
                <a:solidFill>
                  <a:schemeClr val="tx1">
                    <a:lumMod val="50000"/>
                    <a:lumOff val="50000"/>
                  </a:schemeClr>
                </a:solidFill>
              </a:rPr>
              <a:t>were</a:t>
            </a:r>
            <a:r>
              <a:rPr lang="hr-HR" sz="2000" b="1" dirty="0">
                <a:solidFill>
                  <a:schemeClr val="tx1">
                    <a:lumMod val="50000"/>
                    <a:lumOff val="50000"/>
                  </a:schemeClr>
                </a:solidFill>
              </a:rPr>
              <a:t> </a:t>
            </a:r>
            <a:r>
              <a:rPr lang="hr-HR" sz="2000" b="1" dirty="0" err="1">
                <a:solidFill>
                  <a:schemeClr val="tx1">
                    <a:lumMod val="50000"/>
                    <a:lumOff val="50000"/>
                  </a:schemeClr>
                </a:solidFill>
              </a:rPr>
              <a:t>elaborated</a:t>
            </a:r>
            <a:r>
              <a:rPr lang="hr-HR" sz="2000" b="1" dirty="0">
                <a:solidFill>
                  <a:schemeClr val="tx1">
                    <a:lumMod val="50000"/>
                    <a:lumOff val="50000"/>
                  </a:schemeClr>
                </a:solidFill>
              </a:rPr>
              <a:t> </a:t>
            </a:r>
            <a:r>
              <a:rPr lang="hr-HR" sz="2000" b="1" err="1">
                <a:solidFill>
                  <a:schemeClr val="tx1">
                    <a:lumMod val="50000"/>
                    <a:lumOff val="50000"/>
                  </a:schemeClr>
                </a:solidFill>
              </a:rPr>
              <a:t>and</a:t>
            </a:r>
            <a:r>
              <a:rPr lang="hr-HR" sz="2000" b="1">
                <a:solidFill>
                  <a:schemeClr val="tx1">
                    <a:lumMod val="50000"/>
                    <a:lumOff val="50000"/>
                  </a:schemeClr>
                </a:solidFill>
              </a:rPr>
              <a:t> published at our web site:</a:t>
            </a:r>
            <a:endParaRPr lang="hr-HR" sz="2000" b="1" dirty="0">
              <a:solidFill>
                <a:schemeClr val="tx1">
                  <a:lumMod val="50000"/>
                  <a:lumOff val="50000"/>
                </a:schemeClr>
              </a:solidFill>
            </a:endParaRPr>
          </a:p>
          <a:p>
            <a:endParaRPr lang="hr-HR" sz="800" dirty="0">
              <a:solidFill>
                <a:schemeClr val="accent5">
                  <a:lumMod val="50000"/>
                </a:schemeClr>
              </a:solidFill>
            </a:endParaRPr>
          </a:p>
          <a:p>
            <a:endParaRPr lang="hr-HR" sz="2000" dirty="0">
              <a:solidFill>
                <a:schemeClr val="accent5">
                  <a:lumMod val="50000"/>
                </a:schemeClr>
              </a:solidFill>
            </a:endParaRPr>
          </a:p>
          <a:p>
            <a:endParaRPr lang="hr-HR" sz="2000" dirty="0">
              <a:solidFill>
                <a:schemeClr val="accent5">
                  <a:lumMod val="50000"/>
                </a:schemeClr>
              </a:solidFill>
            </a:endParaRPr>
          </a:p>
          <a:p>
            <a:endParaRPr lang="hr-HR" sz="2000" b="1" dirty="0">
              <a:solidFill>
                <a:schemeClr val="accent5">
                  <a:lumMod val="50000"/>
                </a:schemeClr>
              </a:solidFill>
            </a:endParaRPr>
          </a:p>
          <a:p>
            <a:endParaRPr lang="hr-HR" sz="2000" b="1" dirty="0">
              <a:solidFill>
                <a:schemeClr val="accent5">
                  <a:lumMod val="50000"/>
                </a:schemeClr>
              </a:solidFill>
            </a:endParaRPr>
          </a:p>
          <a:p>
            <a:r>
              <a:rPr lang="hr-HR" sz="2000" b="1" dirty="0">
                <a:solidFill>
                  <a:schemeClr val="accent5">
                    <a:lumMod val="50000"/>
                  </a:schemeClr>
                </a:solidFill>
              </a:rPr>
              <a:t>Plan:</a:t>
            </a:r>
            <a:r>
              <a:rPr lang="hr-HR" sz="2000" b="1">
                <a:solidFill>
                  <a:schemeClr val="accent5">
                    <a:lumMod val="50000"/>
                  </a:schemeClr>
                </a:solidFill>
              </a:rPr>
              <a:t/>
            </a:r>
            <a:br>
              <a:rPr lang="hr-HR" sz="2000" b="1">
                <a:solidFill>
                  <a:schemeClr val="accent5">
                    <a:lumMod val="50000"/>
                  </a:schemeClr>
                </a:solidFill>
              </a:rPr>
            </a:br>
            <a:r>
              <a:rPr lang="hr-HR" sz="2000" b="1">
                <a:solidFill>
                  <a:schemeClr val="accent5">
                    <a:lumMod val="50000"/>
                  </a:schemeClr>
                </a:solidFill>
              </a:rPr>
              <a:t>- </a:t>
            </a:r>
            <a:r>
              <a:rPr lang="hr-HR" sz="2000" b="1">
                <a:solidFill>
                  <a:schemeClr val="tx1">
                    <a:lumMod val="50000"/>
                    <a:lumOff val="50000"/>
                  </a:schemeClr>
                </a:solidFill>
              </a:rPr>
              <a:t>To </a:t>
            </a:r>
            <a:r>
              <a:rPr lang="hr-HR" sz="2000" b="1" dirty="0" err="1">
                <a:solidFill>
                  <a:schemeClr val="tx1">
                    <a:lumMod val="50000"/>
                    <a:lumOff val="50000"/>
                  </a:schemeClr>
                </a:solidFill>
              </a:rPr>
              <a:t>write</a:t>
            </a:r>
            <a:r>
              <a:rPr lang="hr-HR" sz="2000" b="1" dirty="0">
                <a:solidFill>
                  <a:schemeClr val="tx1">
                    <a:lumMod val="50000"/>
                    <a:lumOff val="50000"/>
                  </a:schemeClr>
                </a:solidFill>
              </a:rPr>
              <a:t> </a:t>
            </a:r>
            <a:r>
              <a:rPr lang="hr-HR" sz="2000" b="1" dirty="0" err="1">
                <a:solidFill>
                  <a:schemeClr val="tx1">
                    <a:lumMod val="50000"/>
                    <a:lumOff val="50000"/>
                  </a:schemeClr>
                </a:solidFill>
              </a:rPr>
              <a:t>criteria</a:t>
            </a:r>
            <a:r>
              <a:rPr lang="hr-HR" sz="2000" b="1" dirty="0">
                <a:solidFill>
                  <a:schemeClr val="tx1">
                    <a:lumMod val="50000"/>
                    <a:lumOff val="50000"/>
                  </a:schemeClr>
                </a:solidFill>
              </a:rPr>
              <a:t> </a:t>
            </a:r>
            <a:r>
              <a:rPr lang="hr-HR" sz="2000" b="1" dirty="0" err="1">
                <a:solidFill>
                  <a:schemeClr val="tx1">
                    <a:lumMod val="50000"/>
                    <a:lumOff val="50000"/>
                  </a:schemeClr>
                </a:solidFill>
              </a:rPr>
              <a:t>about</a:t>
            </a:r>
            <a:r>
              <a:rPr lang="hr-HR" sz="2000" b="1" dirty="0">
                <a:solidFill>
                  <a:schemeClr val="tx1">
                    <a:lumMod val="50000"/>
                    <a:lumOff val="50000"/>
                  </a:schemeClr>
                </a:solidFill>
              </a:rPr>
              <a:t> </a:t>
            </a:r>
            <a:r>
              <a:rPr lang="hr-HR" sz="2000" b="1" dirty="0" err="1">
                <a:solidFill>
                  <a:schemeClr val="tx1">
                    <a:lumMod val="50000"/>
                    <a:lumOff val="50000"/>
                  </a:schemeClr>
                </a:solidFill>
              </a:rPr>
              <a:t>the</a:t>
            </a:r>
            <a:r>
              <a:rPr lang="hr-HR" sz="2000" b="1" dirty="0">
                <a:solidFill>
                  <a:schemeClr val="tx1">
                    <a:lumMod val="50000"/>
                    <a:lumOff val="50000"/>
                  </a:schemeClr>
                </a:solidFill>
              </a:rPr>
              <a:t> procedure how to elaborate </a:t>
            </a:r>
            <a:r>
              <a:rPr lang="hr-HR" sz="2000" b="1" dirty="0" err="1">
                <a:solidFill>
                  <a:schemeClr val="tx1">
                    <a:lumMod val="50000"/>
                    <a:lumOff val="50000"/>
                  </a:schemeClr>
                </a:solidFill>
              </a:rPr>
              <a:t>and</a:t>
            </a:r>
            <a:r>
              <a:rPr lang="hr-HR" sz="2000" b="1" dirty="0">
                <a:solidFill>
                  <a:schemeClr val="tx1">
                    <a:lumMod val="50000"/>
                    <a:lumOff val="50000"/>
                  </a:schemeClr>
                </a:solidFill>
              </a:rPr>
              <a:t> </a:t>
            </a:r>
            <a:r>
              <a:rPr lang="hr-HR" sz="2000" b="1" dirty="0" err="1">
                <a:solidFill>
                  <a:schemeClr val="tx1">
                    <a:lumMod val="50000"/>
                    <a:lumOff val="50000"/>
                  </a:schemeClr>
                </a:solidFill>
              </a:rPr>
              <a:t>accept</a:t>
            </a:r>
            <a:r>
              <a:rPr lang="hr-HR" sz="2000" b="1" dirty="0">
                <a:solidFill>
                  <a:schemeClr val="tx1">
                    <a:lumMod val="50000"/>
                    <a:lumOff val="50000"/>
                  </a:schemeClr>
                </a:solidFill>
              </a:rPr>
              <a:t> </a:t>
            </a:r>
            <a:r>
              <a:rPr lang="hr-HR" sz="2000" b="1" err="1">
                <a:solidFill>
                  <a:schemeClr val="tx1">
                    <a:lumMod val="50000"/>
                    <a:lumOff val="50000"/>
                  </a:schemeClr>
                </a:solidFill>
              </a:rPr>
              <a:t>the</a:t>
            </a:r>
            <a:r>
              <a:rPr lang="hr-HR" sz="2000" b="1">
                <a:solidFill>
                  <a:schemeClr val="tx1">
                    <a:lumMod val="50000"/>
                    <a:lumOff val="50000"/>
                  </a:schemeClr>
                </a:solidFill>
              </a:rPr>
              <a:t> </a:t>
            </a:r>
            <a:br>
              <a:rPr lang="hr-HR" sz="2000" b="1">
                <a:solidFill>
                  <a:schemeClr val="tx1">
                    <a:lumMod val="50000"/>
                    <a:lumOff val="50000"/>
                  </a:schemeClr>
                </a:solidFill>
              </a:rPr>
            </a:br>
            <a:r>
              <a:rPr lang="hr-HR" sz="2000" b="1">
                <a:solidFill>
                  <a:schemeClr val="tx1">
                    <a:lumMod val="50000"/>
                    <a:lumOff val="50000"/>
                  </a:schemeClr>
                </a:solidFill>
              </a:rPr>
              <a:t>   respective </a:t>
            </a:r>
            <a:r>
              <a:rPr lang="hr-HR" sz="2000" b="1" dirty="0" err="1">
                <a:solidFill>
                  <a:schemeClr val="tx1">
                    <a:lumMod val="50000"/>
                    <a:lumOff val="50000"/>
                  </a:schemeClr>
                </a:solidFill>
              </a:rPr>
              <a:t>items</a:t>
            </a:r>
            <a:r>
              <a:rPr lang="hr-HR" sz="2000" b="1" dirty="0">
                <a:solidFill>
                  <a:schemeClr val="tx1">
                    <a:lumMod val="50000"/>
                    <a:lumOff val="50000"/>
                  </a:schemeClr>
                </a:solidFill>
              </a:rPr>
              <a:t>.</a:t>
            </a:r>
          </a:p>
          <a:p>
            <a:r>
              <a:rPr lang="hr-HR" sz="2000" b="1">
                <a:solidFill>
                  <a:schemeClr val="tx1">
                    <a:lumMod val="50000"/>
                    <a:lumOff val="50000"/>
                  </a:schemeClr>
                </a:solidFill>
              </a:rPr>
              <a:t>- To </a:t>
            </a:r>
            <a:r>
              <a:rPr lang="hr-HR" sz="2000" b="1" dirty="0" err="1">
                <a:solidFill>
                  <a:schemeClr val="tx1">
                    <a:lumMod val="50000"/>
                    <a:lumOff val="50000"/>
                  </a:schemeClr>
                </a:solidFill>
              </a:rPr>
              <a:t>make</a:t>
            </a:r>
            <a:r>
              <a:rPr lang="hr-HR" sz="2000" b="1" dirty="0">
                <a:solidFill>
                  <a:schemeClr val="tx1">
                    <a:lumMod val="50000"/>
                    <a:lumOff val="50000"/>
                  </a:schemeClr>
                </a:solidFill>
              </a:rPr>
              <a:t> a </a:t>
            </a:r>
            <a:r>
              <a:rPr lang="hr-HR" sz="2000" b="1" dirty="0" err="1">
                <a:solidFill>
                  <a:schemeClr val="tx1">
                    <a:lumMod val="50000"/>
                    <a:lumOff val="50000"/>
                  </a:schemeClr>
                </a:solidFill>
              </a:rPr>
              <a:t>few</a:t>
            </a:r>
            <a:r>
              <a:rPr lang="hr-HR" sz="2000" b="1" dirty="0">
                <a:solidFill>
                  <a:schemeClr val="tx1">
                    <a:lumMod val="50000"/>
                    <a:lumOff val="50000"/>
                  </a:schemeClr>
                </a:solidFill>
              </a:rPr>
              <a:t> </a:t>
            </a:r>
            <a:r>
              <a:rPr lang="hr-HR" sz="2000" b="1" dirty="0" err="1">
                <a:solidFill>
                  <a:schemeClr val="tx1">
                    <a:lumMod val="50000"/>
                    <a:lumOff val="50000"/>
                  </a:schemeClr>
                </a:solidFill>
              </a:rPr>
              <a:t>new</a:t>
            </a:r>
            <a:r>
              <a:rPr lang="hr-HR" sz="2000" b="1" dirty="0">
                <a:solidFill>
                  <a:schemeClr val="tx1">
                    <a:lumMod val="50000"/>
                    <a:lumOff val="50000"/>
                  </a:schemeClr>
                </a:solidFill>
              </a:rPr>
              <a:t> </a:t>
            </a:r>
            <a:r>
              <a:rPr lang="hr-HR" sz="2000" b="1" dirty="0" err="1">
                <a:solidFill>
                  <a:schemeClr val="tx1">
                    <a:lumMod val="50000"/>
                    <a:lumOff val="50000"/>
                  </a:schemeClr>
                </a:solidFill>
              </a:rPr>
              <a:t>examples</a:t>
            </a:r>
            <a:r>
              <a:rPr lang="hr-HR" sz="2000" b="1" dirty="0">
                <a:solidFill>
                  <a:schemeClr val="tx1">
                    <a:lumMod val="50000"/>
                    <a:lumOff val="50000"/>
                  </a:schemeClr>
                </a:solidFill>
              </a:rPr>
              <a:t>.</a:t>
            </a:r>
          </a:p>
        </p:txBody>
      </p:sp>
      <p:graphicFrame>
        <p:nvGraphicFramePr>
          <p:cNvPr id="2" name="Table 1"/>
          <p:cNvGraphicFramePr>
            <a:graphicFrameLocks noGrp="1"/>
          </p:cNvGraphicFramePr>
          <p:nvPr>
            <p:extLst>
              <p:ext uri="{D42A27DB-BD31-4B8C-83A1-F6EECF244321}">
                <p14:modId xmlns="" xmlns:p14="http://schemas.microsoft.com/office/powerpoint/2010/main" val="4016140221"/>
              </p:ext>
            </p:extLst>
          </p:nvPr>
        </p:nvGraphicFramePr>
        <p:xfrm>
          <a:off x="912800" y="3982065"/>
          <a:ext cx="7405291" cy="1005840"/>
        </p:xfrm>
        <a:graphic>
          <a:graphicData uri="http://schemas.openxmlformats.org/drawingml/2006/table">
            <a:tbl>
              <a:tblPr firstRow="1" bandRow="1">
                <a:tableStyleId>{5C22544A-7EE6-4342-B048-85BDC9FD1C3A}</a:tableStyleId>
              </a:tblPr>
              <a:tblGrid>
                <a:gridCol w="1167970"/>
                <a:gridCol w="3029118"/>
                <a:gridCol w="3208203"/>
              </a:tblGrid>
              <a:tr h="309470">
                <a:tc>
                  <a:txBody>
                    <a:bodyPr/>
                    <a:lstStyle/>
                    <a:p>
                      <a:r>
                        <a:rPr lang="hr-HR" sz="1800" dirty="0"/>
                        <a:t>1957.</a:t>
                      </a:r>
                    </a:p>
                  </a:txBody>
                  <a:tcPr/>
                </a:tc>
                <a:tc>
                  <a:txBody>
                    <a:bodyPr/>
                    <a:lstStyle/>
                    <a:p>
                      <a:r>
                        <a:rPr lang="hr-HR" sz="1800" dirty="0" err="1"/>
                        <a:t>Electroencephalograph</a:t>
                      </a:r>
                      <a:r>
                        <a:rPr lang="hr-HR" sz="1800" dirty="0"/>
                        <a:t> (EEG)</a:t>
                      </a:r>
                    </a:p>
                  </a:txBody>
                  <a:tcPr/>
                </a:tc>
                <a:tc>
                  <a:txBody>
                    <a:bodyPr/>
                    <a:lstStyle/>
                    <a:p>
                      <a:r>
                        <a:rPr lang="hr-HR" sz="1800" dirty="0"/>
                        <a:t>Biomedicine</a:t>
                      </a:r>
                      <a:r>
                        <a:rPr lang="hr-HR" sz="1800" baseline="0" dirty="0"/>
                        <a:t> </a:t>
                      </a:r>
                      <a:r>
                        <a:rPr lang="hr-HR" sz="1800" baseline="0" dirty="0" err="1"/>
                        <a:t>electronics</a:t>
                      </a:r>
                      <a:endParaRPr lang="hr-HR" sz="1800" dirty="0"/>
                    </a:p>
                  </a:txBody>
                  <a:tcPr/>
                </a:tc>
              </a:tr>
              <a:tr h="521831">
                <a:tc>
                  <a:txBody>
                    <a:bodyPr/>
                    <a:lstStyle/>
                    <a:p>
                      <a:r>
                        <a:rPr lang="hr-HR" sz="1800" b="1" dirty="0">
                          <a:solidFill>
                            <a:srgbClr val="0066A1"/>
                          </a:solidFill>
                        </a:rPr>
                        <a:t>1963.</a:t>
                      </a:r>
                    </a:p>
                  </a:txBody>
                  <a:tcPr/>
                </a:tc>
                <a:tc>
                  <a:txBody>
                    <a:bodyPr/>
                    <a:lstStyle/>
                    <a:p>
                      <a:r>
                        <a:rPr lang="hr-HR" sz="1800" b="1" dirty="0">
                          <a:solidFill>
                            <a:srgbClr val="0066A1"/>
                          </a:solidFill>
                        </a:rPr>
                        <a:t>Triangle </a:t>
                      </a:r>
                      <a:r>
                        <a:rPr lang="hr-HR" sz="1800" b="1" dirty="0" err="1">
                          <a:solidFill>
                            <a:srgbClr val="0066A1"/>
                          </a:solidFill>
                        </a:rPr>
                        <a:t>Transistor</a:t>
                      </a:r>
                      <a:endParaRPr lang="hr-HR" sz="1800" b="1" dirty="0">
                        <a:solidFill>
                          <a:srgbClr val="0066A1"/>
                        </a:solidFill>
                      </a:endParaRPr>
                    </a:p>
                  </a:txBody>
                  <a:tcPr/>
                </a:tc>
                <a:tc>
                  <a:txBody>
                    <a:bodyPr/>
                    <a:lstStyle/>
                    <a:p>
                      <a:r>
                        <a:rPr lang="hr-HR" sz="1800" b="1" dirty="0">
                          <a:solidFill>
                            <a:srgbClr val="0066A1"/>
                          </a:solidFill>
                        </a:rPr>
                        <a:t>Semiconductor</a:t>
                      </a:r>
                      <a:r>
                        <a:rPr lang="hr-HR" sz="1800" b="1" baseline="0" dirty="0">
                          <a:solidFill>
                            <a:srgbClr val="0066A1"/>
                          </a:solidFill>
                        </a:rPr>
                        <a:t> </a:t>
                      </a:r>
                      <a:r>
                        <a:rPr lang="hr-HR" sz="1800" b="1" baseline="0" dirty="0" err="1">
                          <a:solidFill>
                            <a:srgbClr val="0066A1"/>
                          </a:solidFill>
                        </a:rPr>
                        <a:t>technology</a:t>
                      </a:r>
                      <a:r>
                        <a:rPr lang="hr-HR" sz="1800" b="1" baseline="0" dirty="0">
                          <a:solidFill>
                            <a:srgbClr val="0066A1"/>
                          </a:solidFill>
                        </a:rPr>
                        <a:t> </a:t>
                      </a:r>
                      <a:r>
                        <a:rPr lang="hr-HR" sz="1800" b="1" baseline="0" dirty="0" err="1">
                          <a:solidFill>
                            <a:srgbClr val="0066A1"/>
                          </a:solidFill>
                        </a:rPr>
                        <a:t>and</a:t>
                      </a:r>
                      <a:r>
                        <a:rPr lang="hr-HR" sz="1800" b="1" baseline="0" dirty="0">
                          <a:solidFill>
                            <a:srgbClr val="0066A1"/>
                          </a:solidFill>
                        </a:rPr>
                        <a:t> </a:t>
                      </a:r>
                      <a:r>
                        <a:rPr lang="hr-HR" sz="1800" b="1" baseline="0" dirty="0" err="1">
                          <a:solidFill>
                            <a:srgbClr val="0066A1"/>
                          </a:solidFill>
                        </a:rPr>
                        <a:t>microelectronics</a:t>
                      </a:r>
                      <a:endParaRPr lang="hr-HR" sz="1800" b="1" dirty="0">
                        <a:solidFill>
                          <a:srgbClr val="0066A1"/>
                        </a:solidFill>
                      </a:endParaRPr>
                    </a:p>
                  </a:txBody>
                  <a:tcPr/>
                </a:tc>
              </a:tr>
            </a:tbl>
          </a:graphicData>
        </a:graphic>
      </p:graphicFrame>
    </p:spTree>
    <p:extLst>
      <p:ext uri="{BB962C8B-B14F-4D97-AF65-F5344CB8AC3E}">
        <p14:creationId xmlns="" xmlns:p14="http://schemas.microsoft.com/office/powerpoint/2010/main" val="3191816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i="1"/>
              <a:t>Valuable </a:t>
            </a:r>
            <a:r>
              <a:rPr lang="hr-HR" i="1" dirty="0" err="1"/>
              <a:t>Accomplishments</a:t>
            </a:r>
            <a:endParaRPr lang="hr-HR" i="1" dirty="0"/>
          </a:p>
        </p:txBody>
      </p:sp>
      <p:sp>
        <p:nvSpPr>
          <p:cNvPr id="4" name="Text Placeholder 3"/>
          <p:cNvSpPr>
            <a:spLocks noGrp="1"/>
          </p:cNvSpPr>
          <p:nvPr>
            <p:ph type="body" sz="quarter" idx="13"/>
          </p:nvPr>
        </p:nvSpPr>
        <p:spPr>
          <a:xfrm>
            <a:off x="385320" y="1660477"/>
            <a:ext cx="5646771" cy="4238877"/>
          </a:xfrm>
        </p:spPr>
        <p:txBody>
          <a:bodyPr/>
          <a:lstStyle/>
          <a:p>
            <a:pPr>
              <a:buNone/>
            </a:pPr>
            <a:r>
              <a:rPr lang="hr-HR"/>
              <a:t>    </a:t>
            </a:r>
            <a:r>
              <a:rPr lang="hr-HR" sz="2000" b="1">
                <a:solidFill>
                  <a:schemeClr val="tx1">
                    <a:lumMod val="50000"/>
                    <a:lumOff val="50000"/>
                  </a:schemeClr>
                </a:solidFill>
              </a:rPr>
              <a:t>In the year of </a:t>
            </a:r>
            <a:r>
              <a:rPr lang="en-GB" sz="2000" b="1" dirty="0">
                <a:solidFill>
                  <a:schemeClr val="tx1">
                    <a:lumMod val="50000"/>
                    <a:lumOff val="50000"/>
                  </a:schemeClr>
                </a:solidFill>
              </a:rPr>
              <a:t>1957. </a:t>
            </a:r>
            <a:r>
              <a:rPr lang="hr-HR" sz="2000" b="1">
                <a:solidFill>
                  <a:schemeClr val="tx1">
                    <a:lumMod val="50000"/>
                    <a:lumOff val="50000"/>
                  </a:schemeClr>
                </a:solidFill>
              </a:rPr>
              <a:t>young engineer Ante Šantić (later on Professor Emeritus at University of Zagreb) developed first electroencephalograph </a:t>
            </a:r>
            <a:br>
              <a:rPr lang="hr-HR" sz="2000" b="1">
                <a:solidFill>
                  <a:schemeClr val="tx1">
                    <a:lumMod val="50000"/>
                    <a:lumOff val="50000"/>
                  </a:schemeClr>
                </a:solidFill>
              </a:rPr>
            </a:br>
            <a:r>
              <a:rPr lang="hr-HR" sz="2000" b="1">
                <a:solidFill>
                  <a:schemeClr val="tx1">
                    <a:lumMod val="50000"/>
                    <a:lumOff val="50000"/>
                  </a:schemeClr>
                </a:solidFill>
              </a:rPr>
              <a:t>prototype in this part of the world. </a:t>
            </a:r>
            <a:br>
              <a:rPr lang="hr-HR" sz="2000" b="1">
                <a:solidFill>
                  <a:schemeClr val="tx1">
                    <a:lumMod val="50000"/>
                    <a:lumOff val="50000"/>
                  </a:schemeClr>
                </a:solidFill>
              </a:rPr>
            </a:br>
            <a:r>
              <a:rPr lang="hr-HR" sz="2000" b="1">
                <a:solidFill>
                  <a:schemeClr val="tx1">
                    <a:lumMod val="50000"/>
                    <a:lumOff val="50000"/>
                  </a:schemeClr>
                </a:solidFill>
              </a:rPr>
              <a:t>  </a:t>
            </a:r>
            <a:br>
              <a:rPr lang="hr-HR" sz="2000" b="1">
                <a:solidFill>
                  <a:schemeClr val="tx1">
                    <a:lumMod val="50000"/>
                    <a:lumOff val="50000"/>
                  </a:schemeClr>
                </a:solidFill>
              </a:rPr>
            </a:br>
            <a:r>
              <a:rPr lang="hr-HR" sz="2000" b="1">
                <a:solidFill>
                  <a:schemeClr val="tx1">
                    <a:lumMod val="50000"/>
                    <a:lumOff val="50000"/>
                  </a:schemeClr>
                </a:solidFill>
              </a:rPr>
              <a:t>Short product description is given here: </a:t>
            </a:r>
            <a:br>
              <a:rPr lang="hr-HR" sz="2000" b="1">
                <a:solidFill>
                  <a:schemeClr val="tx1">
                    <a:lumMod val="50000"/>
                    <a:lumOff val="50000"/>
                  </a:schemeClr>
                </a:solidFill>
              </a:rPr>
            </a:br>
            <a:r>
              <a:rPr lang="en-GB" sz="800" dirty="0"/>
              <a:t> </a:t>
            </a:r>
            <a:r>
              <a:rPr lang="hr-HR"/>
              <a:t/>
            </a:r>
            <a:br>
              <a:rPr lang="hr-HR"/>
            </a:br>
            <a:r>
              <a:rPr lang="en-US" sz="2000" b="1" i="1" dirty="0">
                <a:solidFill>
                  <a:schemeClr val="tx1">
                    <a:lumMod val="50000"/>
                    <a:lumOff val="50000"/>
                  </a:schemeClr>
                </a:solidFill>
              </a:rPr>
              <a:t>“Front (above) and rear (below) views of a 12-channel </a:t>
            </a:r>
            <a:r>
              <a:rPr lang="hr-HR" sz="2000" b="1" i="1">
                <a:solidFill>
                  <a:schemeClr val="tx1">
                    <a:lumMod val="50000"/>
                    <a:lumOff val="50000"/>
                  </a:schemeClr>
                </a:solidFill>
              </a:rPr>
              <a:t> e</a:t>
            </a:r>
            <a:r>
              <a:rPr lang="en-US" sz="2000" b="1" i="1" dirty="0">
                <a:solidFill>
                  <a:schemeClr val="tx1">
                    <a:lumMod val="50000"/>
                    <a:lumOff val="50000"/>
                  </a:schemeClr>
                </a:solidFill>
              </a:rPr>
              <a:t>lectroencephalograph developed in Southeastern/Central Europe in 1960 at the Institute of Electrical Engineering in Zagreb, Croatia”</a:t>
            </a:r>
            <a:r>
              <a:rPr lang="en-US" sz="2000" b="1" dirty="0">
                <a:solidFill>
                  <a:schemeClr val="tx1">
                    <a:lumMod val="50000"/>
                    <a:lumOff val="50000"/>
                  </a:schemeClr>
                </a:solidFill>
              </a:rPr>
              <a:t>.</a:t>
            </a:r>
            <a:r>
              <a:rPr lang="hr-HR" sz="2000"/>
              <a:t/>
            </a:r>
            <a:br>
              <a:rPr lang="hr-HR" sz="2000"/>
            </a:br>
            <a:r>
              <a:rPr lang="hr-HR" sz="2000" b="1" i="1">
                <a:solidFill>
                  <a:schemeClr val="accent5">
                    <a:lumMod val="75000"/>
                  </a:schemeClr>
                </a:solidFill>
              </a:rPr>
              <a:t>(source:</a:t>
            </a:r>
            <a:r>
              <a:rPr lang="hr-HR" sz="2000" b="1">
                <a:solidFill>
                  <a:schemeClr val="accent5">
                    <a:lumMod val="75000"/>
                  </a:schemeClr>
                </a:solidFill>
              </a:rPr>
              <a:t> </a:t>
            </a:r>
            <a:r>
              <a:rPr lang="en-US" sz="2000" b="1" i="1" dirty="0">
                <a:solidFill>
                  <a:schemeClr val="accent5">
                    <a:lumMod val="75000"/>
                  </a:schemeClr>
                </a:solidFill>
              </a:rPr>
              <a:t>IEEE Engineering in Medicine and Biology (May/June 2002.)</a:t>
            </a:r>
            <a:r>
              <a:rPr lang="hr-HR" sz="2000" b="1" i="1">
                <a:solidFill>
                  <a:schemeClr val="accent5">
                    <a:lumMod val="75000"/>
                  </a:schemeClr>
                </a:solidFill>
              </a:rPr>
              <a:t>:</a:t>
            </a:r>
            <a:r>
              <a:rPr lang="hr-HR" sz="2000" b="1">
                <a:solidFill>
                  <a:schemeClr val="accent5">
                    <a:lumMod val="75000"/>
                  </a:schemeClr>
                </a:solidFill>
              </a:rPr>
              <a:t/>
            </a:r>
            <a:br>
              <a:rPr lang="hr-HR" sz="2000" b="1">
                <a:solidFill>
                  <a:schemeClr val="accent5">
                    <a:lumMod val="75000"/>
                  </a:schemeClr>
                </a:solidFill>
              </a:rPr>
            </a:br>
            <a:r>
              <a:rPr lang="hr-HR" sz="1800" b="1">
                <a:solidFill>
                  <a:schemeClr val="accent5">
                    <a:lumMod val="75000"/>
                  </a:schemeClr>
                </a:solidFill>
                <a:hlinkClick r:id="rId2"/>
              </a:rPr>
              <a:t>"</a:t>
            </a:r>
            <a:r>
              <a:rPr lang="en-GB" sz="1800" b="1" i="1" dirty="0">
                <a:solidFill>
                  <a:schemeClr val="accent5">
                    <a:lumMod val="75000"/>
                  </a:schemeClr>
                </a:solidFill>
                <a:hlinkClick r:id="rId2"/>
              </a:rPr>
              <a:t>Golden Accomplisments in Biomedical Engineering</a:t>
            </a:r>
            <a:r>
              <a:rPr lang="hr-HR" sz="1800" b="1" i="1">
                <a:solidFill>
                  <a:schemeClr val="accent5">
                    <a:lumMod val="75000"/>
                  </a:schemeClr>
                </a:solidFill>
                <a:hlinkClick r:id="rId2"/>
              </a:rPr>
              <a:t>"</a:t>
            </a:r>
            <a:r>
              <a:rPr lang="hr-HR" sz="1800" i="1">
                <a:solidFill>
                  <a:schemeClr val="accent5">
                    <a:lumMod val="75000"/>
                  </a:schemeClr>
                </a:solidFill>
              </a:rPr>
              <a:t>)</a:t>
            </a:r>
            <a:endParaRPr lang="en-GB" sz="1800" i="1" dirty="0">
              <a:solidFill>
                <a:schemeClr val="accent5">
                  <a:lumMod val="75000"/>
                </a:schemeClr>
              </a:solidFill>
            </a:endParaRPr>
          </a:p>
          <a:p>
            <a:endParaRPr lang="hr-HR" dirty="0"/>
          </a:p>
          <a:p>
            <a:endParaRPr lang="hr-HR" dirty="0"/>
          </a:p>
        </p:txBody>
      </p:sp>
      <p:sp>
        <p:nvSpPr>
          <p:cNvPr id="5" name="Slide Number Placeholder 4"/>
          <p:cNvSpPr>
            <a:spLocks noGrp="1"/>
          </p:cNvSpPr>
          <p:nvPr>
            <p:ph type="sldNum" sz="quarter" idx="14"/>
          </p:nvPr>
        </p:nvSpPr>
        <p:spPr/>
        <p:txBody>
          <a:bodyPr/>
          <a:lstStyle/>
          <a:p>
            <a:fld id="{3DD97BEB-BAEF-0344-9D5C-EC73E478698A}" type="slidenum">
              <a:rPr lang="en-US"/>
              <a:pPr/>
              <a:t>7</a:t>
            </a:fld>
            <a:endParaRPr lang="en-US" dirty="0"/>
          </a:p>
        </p:txBody>
      </p:sp>
      <p:sp>
        <p:nvSpPr>
          <p:cNvPr id="6" name="Text Placeholder 5"/>
          <p:cNvSpPr>
            <a:spLocks noGrp="1"/>
          </p:cNvSpPr>
          <p:nvPr>
            <p:ph type="body" sz="quarter" idx="15"/>
          </p:nvPr>
        </p:nvSpPr>
        <p:spPr/>
        <p:txBody>
          <a:bodyPr/>
          <a:lstStyle/>
          <a:p>
            <a:r>
              <a:rPr lang="hr-HR" dirty="0" err="1"/>
              <a:t>An</a:t>
            </a:r>
            <a:r>
              <a:rPr lang="hr-HR" dirty="0"/>
              <a:t> </a:t>
            </a:r>
            <a:r>
              <a:rPr lang="hr-HR" dirty="0" err="1"/>
              <a:t>example</a:t>
            </a:r>
            <a:r>
              <a:rPr lang="hr-HR" dirty="0"/>
              <a:t>: ELECTROENCEPHALOGRAPH</a:t>
            </a:r>
          </a:p>
        </p:txBody>
      </p:sp>
      <p:pic>
        <p:nvPicPr>
          <p:cNvPr id="7" name="Picture 2" descr="Elektroencefalograf"/>
          <p:cNvPicPr>
            <a:picLocks noGrp="1" noChangeAspect="1" noChangeArrowheads="1"/>
          </p:cNvPicPr>
          <p:nvPr>
            <p:ph sz="half" idx="2"/>
          </p:nvPr>
        </p:nvPicPr>
        <p:blipFill>
          <a:blip r:embed="rId3"/>
          <a:srcRect/>
          <a:stretch>
            <a:fillRect/>
          </a:stretch>
        </p:blipFill>
        <p:spPr bwMode="auto">
          <a:xfrm>
            <a:off x="6032091" y="1660478"/>
            <a:ext cx="2928909" cy="3957685"/>
          </a:xfrm>
          <a:prstGeom prst="rect">
            <a:avLst/>
          </a:prstGeom>
          <a:noFill/>
        </p:spPr>
      </p:pic>
    </p:spTree>
    <p:extLst>
      <p:ext uri="{BB962C8B-B14F-4D97-AF65-F5344CB8AC3E}">
        <p14:creationId xmlns="" xmlns:p14="http://schemas.microsoft.com/office/powerpoint/2010/main" val="564501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i="1" dirty="0" err="1"/>
              <a:t>Valuable</a:t>
            </a:r>
            <a:r>
              <a:rPr lang="hr-HR" i="1" dirty="0"/>
              <a:t> </a:t>
            </a:r>
            <a:r>
              <a:rPr lang="hr-HR" i="1" dirty="0" err="1"/>
              <a:t>Accomplishments</a:t>
            </a:r>
            <a:endParaRPr lang="hr-HR" i="1" dirty="0"/>
          </a:p>
        </p:txBody>
      </p:sp>
      <p:pic>
        <p:nvPicPr>
          <p:cNvPr id="10" name="Content Placeholder 9"/>
          <p:cNvPicPr>
            <a:picLocks noGrp="1" noChangeAspect="1"/>
          </p:cNvPicPr>
          <p:nvPr>
            <p:ph sz="half" idx="2"/>
          </p:nvPr>
        </p:nvPicPr>
        <p:blipFill>
          <a:blip r:embed="rId2">
            <a:extLst>
              <a:ext uri="{28A0092B-C50C-407E-A947-70E740481C1C}">
                <a14:useLocalDpi xmlns="" xmlns:a14="http://schemas.microsoft.com/office/drawing/2010/main" val="0"/>
              </a:ext>
            </a:extLst>
          </a:blip>
          <a:stretch>
            <a:fillRect/>
          </a:stretch>
        </p:blipFill>
        <p:spPr>
          <a:xfrm>
            <a:off x="5908573" y="1463039"/>
            <a:ext cx="2606777" cy="1955083"/>
          </a:xfrm>
        </p:spPr>
      </p:pic>
      <p:sp>
        <p:nvSpPr>
          <p:cNvPr id="4" name="Text Placeholder 3"/>
          <p:cNvSpPr>
            <a:spLocks noGrp="1"/>
          </p:cNvSpPr>
          <p:nvPr>
            <p:ph type="body" sz="quarter" idx="13"/>
          </p:nvPr>
        </p:nvSpPr>
        <p:spPr>
          <a:xfrm>
            <a:off x="628650" y="1753029"/>
            <a:ext cx="4872498" cy="3113939"/>
          </a:xfrm>
        </p:spPr>
        <p:txBody>
          <a:bodyPr>
            <a:noAutofit/>
          </a:bodyPr>
          <a:lstStyle/>
          <a:p>
            <a:pPr>
              <a:buNone/>
            </a:pPr>
            <a:r>
              <a:rPr lang="hr-HR" sz="2000" b="1">
                <a:solidFill>
                  <a:schemeClr val="accent5">
                    <a:lumMod val="50000"/>
                  </a:schemeClr>
                </a:solidFill>
                <a:latin typeface="Calibri" pitchFamily="34" charset="0"/>
              </a:rPr>
              <a:t>Šibenik </a:t>
            </a:r>
            <a:r>
              <a:rPr lang="hr-HR" sz="2000" b="1" dirty="0">
                <a:solidFill>
                  <a:schemeClr val="accent5">
                    <a:lumMod val="50000"/>
                  </a:schemeClr>
                </a:solidFill>
                <a:latin typeface="Calibri" pitchFamily="34" charset="0"/>
              </a:rPr>
              <a:t>- Krka Electric Power </a:t>
            </a:r>
            <a:r>
              <a:rPr lang="hr-HR" sz="2000" b="1" dirty="0" err="1">
                <a:solidFill>
                  <a:schemeClr val="accent5">
                    <a:lumMod val="50000"/>
                  </a:schemeClr>
                </a:solidFill>
                <a:latin typeface="Calibri" pitchFamily="34" charset="0"/>
              </a:rPr>
              <a:t>System</a:t>
            </a:r>
            <a:r>
              <a:rPr lang="hr-HR" sz="2000" b="1" dirty="0">
                <a:solidFill>
                  <a:schemeClr val="accent5">
                    <a:lumMod val="50000"/>
                  </a:schemeClr>
                </a:solidFill>
                <a:latin typeface="Calibri" pitchFamily="34" charset="0"/>
              </a:rPr>
              <a:t> 1895.</a:t>
            </a:r>
          </a:p>
          <a:p>
            <a:pPr marL="0" indent="0">
              <a:buNone/>
            </a:pPr>
            <a:r>
              <a:rPr lang="hr-HR" sz="2000" b="1" i="1" dirty="0">
                <a:solidFill>
                  <a:schemeClr val="tx1">
                    <a:lumMod val="50000"/>
                    <a:lumOff val="50000"/>
                  </a:schemeClr>
                </a:solidFill>
                <a:latin typeface="Calibri" pitchFamily="34" charset="0"/>
                <a:cs typeface="Times New Roman" panose="02020603050405020304" pitchFamily="18" charset="0"/>
              </a:rPr>
              <a:t>”</a:t>
            </a:r>
            <a:r>
              <a:rPr lang="en-US" sz="2000" b="1" i="1" dirty="0">
                <a:solidFill>
                  <a:schemeClr val="tx1">
                    <a:lumMod val="50000"/>
                    <a:lumOff val="50000"/>
                  </a:schemeClr>
                </a:solidFill>
                <a:latin typeface="Calibri" pitchFamily="34" charset="0"/>
                <a:cs typeface="Times New Roman" panose="02020603050405020304" pitchFamily="18" charset="0"/>
              </a:rPr>
              <a:t>On 28 August 1895 electricity generated at this location was transmitted to the city of Šibenik, where six power transformers supplied a large number of street lamps. This early system of power generation, transmission and distribution was one of the first complete multiphase alternating current systems in the world and it remained in operation until World War I.</a:t>
            </a:r>
            <a:r>
              <a:rPr lang="hr-HR" sz="2000" b="1" i="1" dirty="0">
                <a:solidFill>
                  <a:schemeClr val="tx1">
                    <a:lumMod val="50000"/>
                    <a:lumOff val="50000"/>
                  </a:schemeClr>
                </a:solidFill>
                <a:latin typeface="Calibri" pitchFamily="34" charset="0"/>
                <a:cs typeface="Times New Roman" panose="02020603050405020304" pitchFamily="18" charset="0"/>
              </a:rPr>
              <a:t>”</a:t>
            </a:r>
          </a:p>
        </p:txBody>
      </p:sp>
      <p:pic>
        <p:nvPicPr>
          <p:cNvPr id="3" name="Content Placeholder 2"/>
          <p:cNvPicPr>
            <a:picLocks noGrp="1" noChangeAspect="1"/>
          </p:cNvPicPr>
          <p:nvPr>
            <p:ph sz="half" idx="15"/>
          </p:nvPr>
        </p:nvPicPr>
        <p:blipFill>
          <a:blip r:embed="rId3">
            <a:extLst>
              <a:ext uri="{28A0092B-C50C-407E-A947-70E740481C1C}">
                <a14:useLocalDpi xmlns="" xmlns:a14="http://schemas.microsoft.com/office/drawing/2010/main" val="0"/>
              </a:ext>
            </a:extLst>
          </a:blip>
          <a:stretch>
            <a:fillRect/>
          </a:stretch>
        </p:blipFill>
        <p:spPr>
          <a:xfrm>
            <a:off x="5810250" y="3731342"/>
            <a:ext cx="2705100" cy="1803400"/>
          </a:xfrm>
        </p:spPr>
      </p:pic>
      <p:sp>
        <p:nvSpPr>
          <p:cNvPr id="7" name="Slide Number Placeholder 6"/>
          <p:cNvSpPr>
            <a:spLocks noGrp="1"/>
          </p:cNvSpPr>
          <p:nvPr>
            <p:ph type="sldNum" sz="quarter" idx="16"/>
          </p:nvPr>
        </p:nvSpPr>
        <p:spPr/>
        <p:txBody>
          <a:bodyPr/>
          <a:lstStyle/>
          <a:p>
            <a:fld id="{3DD97BEB-BAEF-0344-9D5C-EC73E478698A}" type="slidenum">
              <a:rPr lang="en-US"/>
              <a:pPr/>
              <a:t>8</a:t>
            </a:fld>
            <a:endParaRPr lang="en-US" dirty="0"/>
          </a:p>
        </p:txBody>
      </p:sp>
      <p:sp>
        <p:nvSpPr>
          <p:cNvPr id="8" name="Text Placeholder 7"/>
          <p:cNvSpPr>
            <a:spLocks noGrp="1"/>
          </p:cNvSpPr>
          <p:nvPr>
            <p:ph type="body" sz="quarter" idx="17"/>
          </p:nvPr>
        </p:nvSpPr>
        <p:spPr/>
        <p:txBody>
          <a:bodyPr/>
          <a:lstStyle/>
          <a:p>
            <a:r>
              <a:rPr lang="hr-HR">
                <a:latin typeface="Calibri" pitchFamily="34" charset="0"/>
              </a:rPr>
              <a:t>IEEE Milestone from Croatia</a:t>
            </a:r>
            <a:endParaRPr lang="hr-HR" dirty="0"/>
          </a:p>
        </p:txBody>
      </p:sp>
      <p:sp>
        <p:nvSpPr>
          <p:cNvPr id="11" name="Rectangle 10"/>
          <p:cNvSpPr/>
          <p:nvPr/>
        </p:nvSpPr>
        <p:spPr>
          <a:xfrm>
            <a:off x="628650" y="4866968"/>
            <a:ext cx="6834034" cy="1015663"/>
          </a:xfrm>
          <a:prstGeom prst="rect">
            <a:avLst/>
          </a:prstGeom>
        </p:spPr>
        <p:txBody>
          <a:bodyPr wrap="square">
            <a:spAutoFit/>
          </a:bodyPr>
          <a:lstStyle/>
          <a:p>
            <a:r>
              <a:rPr lang="hr-HR" sz="2000" b="1" dirty="0">
                <a:solidFill>
                  <a:schemeClr val="accent5">
                    <a:lumMod val="50000"/>
                  </a:schemeClr>
                </a:solidFill>
              </a:rPr>
              <a:t>Plan:</a:t>
            </a:r>
            <a:r>
              <a:rPr lang="hr-HR" sz="2000" dirty="0">
                <a:solidFill>
                  <a:schemeClr val="accent5">
                    <a:lumMod val="50000"/>
                  </a:schemeClr>
                </a:solidFill>
              </a:rPr>
              <a:t/>
            </a:r>
            <a:br>
              <a:rPr lang="hr-HR" sz="2000" dirty="0">
                <a:solidFill>
                  <a:schemeClr val="accent5">
                    <a:lumMod val="50000"/>
                  </a:schemeClr>
                </a:solidFill>
              </a:rPr>
            </a:br>
            <a:r>
              <a:rPr lang="hr-HR" sz="2000" b="1" dirty="0" err="1">
                <a:solidFill>
                  <a:schemeClr val="tx1">
                    <a:lumMod val="50000"/>
                    <a:lumOff val="50000"/>
                  </a:schemeClr>
                </a:solidFill>
              </a:rPr>
              <a:t>We</a:t>
            </a:r>
            <a:r>
              <a:rPr lang="hr-HR" sz="2000" b="1" dirty="0">
                <a:solidFill>
                  <a:schemeClr val="tx1">
                    <a:lumMod val="50000"/>
                    <a:lumOff val="50000"/>
                  </a:schemeClr>
                </a:solidFill>
              </a:rPr>
              <a:t> </a:t>
            </a:r>
            <a:r>
              <a:rPr lang="hr-HR" sz="2000" b="1" dirty="0" err="1">
                <a:solidFill>
                  <a:schemeClr val="tx1">
                    <a:lumMod val="50000"/>
                    <a:lumOff val="50000"/>
                  </a:schemeClr>
                </a:solidFill>
              </a:rPr>
              <a:t>encourage</a:t>
            </a:r>
            <a:r>
              <a:rPr lang="hr-HR" sz="2000" b="1" dirty="0">
                <a:solidFill>
                  <a:schemeClr val="tx1">
                    <a:lumMod val="50000"/>
                    <a:lumOff val="50000"/>
                  </a:schemeClr>
                </a:solidFill>
              </a:rPr>
              <a:t> </a:t>
            </a:r>
            <a:r>
              <a:rPr lang="hr-HR" sz="2000" b="1" dirty="0" err="1">
                <a:solidFill>
                  <a:schemeClr val="tx1">
                    <a:lumMod val="50000"/>
                    <a:lumOff val="50000"/>
                  </a:schemeClr>
                </a:solidFill>
              </a:rPr>
              <a:t>our</a:t>
            </a:r>
            <a:r>
              <a:rPr lang="hr-HR" sz="2000" b="1" dirty="0">
                <a:solidFill>
                  <a:schemeClr val="tx1">
                    <a:lumMod val="50000"/>
                    <a:lumOff val="50000"/>
                  </a:schemeClr>
                </a:solidFill>
              </a:rPr>
              <a:t> </a:t>
            </a:r>
            <a:r>
              <a:rPr lang="hr-HR" sz="2000" b="1" dirty="0" err="1">
                <a:solidFill>
                  <a:schemeClr val="tx1">
                    <a:lumMod val="50000"/>
                    <a:lumOff val="50000"/>
                  </a:schemeClr>
                </a:solidFill>
              </a:rPr>
              <a:t>members</a:t>
            </a:r>
            <a:r>
              <a:rPr lang="hr-HR" sz="2000" b="1" dirty="0">
                <a:solidFill>
                  <a:schemeClr val="tx1">
                    <a:lumMod val="50000"/>
                    <a:lumOff val="50000"/>
                  </a:schemeClr>
                </a:solidFill>
              </a:rPr>
              <a:t> to </a:t>
            </a:r>
            <a:r>
              <a:rPr lang="hr-HR" sz="2000" b="1" dirty="0" err="1">
                <a:solidFill>
                  <a:schemeClr val="tx1">
                    <a:lumMod val="50000"/>
                    <a:lumOff val="50000"/>
                  </a:schemeClr>
                </a:solidFill>
              </a:rPr>
              <a:t>propose</a:t>
            </a:r>
            <a:r>
              <a:rPr lang="hr-HR" sz="2000" b="1" dirty="0">
                <a:solidFill>
                  <a:schemeClr val="tx1">
                    <a:lumMod val="50000"/>
                    <a:lumOff val="50000"/>
                  </a:schemeClr>
                </a:solidFill>
              </a:rPr>
              <a:t> more </a:t>
            </a:r>
            <a:br>
              <a:rPr lang="hr-HR" sz="2000" b="1" dirty="0">
                <a:solidFill>
                  <a:schemeClr val="tx1">
                    <a:lumMod val="50000"/>
                    <a:lumOff val="50000"/>
                  </a:schemeClr>
                </a:solidFill>
              </a:rPr>
            </a:br>
            <a:r>
              <a:rPr lang="hr-HR" sz="2000" b="1" dirty="0" err="1">
                <a:solidFill>
                  <a:schemeClr val="tx1">
                    <a:lumMod val="50000"/>
                    <a:lumOff val="50000"/>
                  </a:schemeClr>
                </a:solidFill>
              </a:rPr>
              <a:t>achievements</a:t>
            </a:r>
            <a:r>
              <a:rPr lang="hr-HR" sz="2000" b="1" dirty="0">
                <a:solidFill>
                  <a:schemeClr val="tx1">
                    <a:lumMod val="50000"/>
                    <a:lumOff val="50000"/>
                  </a:schemeClr>
                </a:solidFill>
              </a:rPr>
              <a:t> for </a:t>
            </a:r>
            <a:r>
              <a:rPr lang="hr-HR" sz="2000" b="1" dirty="0" err="1">
                <a:solidFill>
                  <a:schemeClr val="tx1">
                    <a:lumMod val="50000"/>
                    <a:lumOff val="50000"/>
                  </a:schemeClr>
                </a:solidFill>
              </a:rPr>
              <a:t>that</a:t>
            </a:r>
            <a:r>
              <a:rPr lang="hr-HR" sz="2000" b="1" dirty="0">
                <a:solidFill>
                  <a:schemeClr val="tx1">
                    <a:lumMod val="50000"/>
                    <a:lumOff val="50000"/>
                  </a:schemeClr>
                </a:solidFill>
              </a:rPr>
              <a:t> </a:t>
            </a:r>
            <a:r>
              <a:rPr lang="hr-HR" sz="2000" b="1" dirty="0" err="1">
                <a:solidFill>
                  <a:schemeClr val="tx1">
                    <a:lumMod val="50000"/>
                    <a:lumOff val="50000"/>
                  </a:schemeClr>
                </a:solidFill>
              </a:rPr>
              <a:t>prestigous</a:t>
            </a:r>
            <a:r>
              <a:rPr lang="hr-HR" sz="2000" b="1" dirty="0">
                <a:solidFill>
                  <a:schemeClr val="tx1">
                    <a:lumMod val="50000"/>
                    <a:lumOff val="50000"/>
                  </a:schemeClr>
                </a:solidFill>
              </a:rPr>
              <a:t> </a:t>
            </a:r>
            <a:r>
              <a:rPr lang="hr-HR" sz="2000" b="1" dirty="0" err="1">
                <a:solidFill>
                  <a:schemeClr val="tx1">
                    <a:lumMod val="50000"/>
                    <a:lumOff val="50000"/>
                  </a:schemeClr>
                </a:solidFill>
              </a:rPr>
              <a:t>recognition</a:t>
            </a:r>
            <a:r>
              <a:rPr lang="hr-HR" sz="2000" b="1" dirty="0">
                <a:solidFill>
                  <a:schemeClr val="tx1">
                    <a:lumMod val="50000"/>
                    <a:lumOff val="50000"/>
                  </a:schemeClr>
                </a:solidFill>
              </a:rPr>
              <a:t>.</a:t>
            </a:r>
          </a:p>
        </p:txBody>
      </p:sp>
    </p:spTree>
    <p:extLst>
      <p:ext uri="{BB962C8B-B14F-4D97-AF65-F5344CB8AC3E}">
        <p14:creationId xmlns="" xmlns:p14="http://schemas.microsoft.com/office/powerpoint/2010/main" val="3964405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320" y="693174"/>
            <a:ext cx="8125268" cy="827758"/>
          </a:xfrm>
        </p:spPr>
        <p:txBody>
          <a:bodyPr>
            <a:normAutofit/>
          </a:bodyPr>
          <a:lstStyle/>
          <a:p>
            <a:r>
              <a:rPr lang="hr-HR" sz="4000" i="1" dirty="0"/>
              <a:t>3. </a:t>
            </a:r>
            <a:r>
              <a:rPr lang="hr-HR" sz="4000" i="1" dirty="0" err="1"/>
              <a:t>Croatian</a:t>
            </a:r>
            <a:r>
              <a:rPr lang="hr-HR" sz="4000" i="1" dirty="0"/>
              <a:t> </a:t>
            </a:r>
            <a:r>
              <a:rPr lang="hr-HR" sz="4000" i="1" dirty="0" err="1"/>
              <a:t>Terminology</a:t>
            </a:r>
            <a:endParaRPr lang="hr-HR" sz="4000" i="1" dirty="0"/>
          </a:p>
        </p:txBody>
      </p:sp>
      <p:sp>
        <p:nvSpPr>
          <p:cNvPr id="3" name="Text Placeholder 2"/>
          <p:cNvSpPr>
            <a:spLocks noGrp="1"/>
          </p:cNvSpPr>
          <p:nvPr>
            <p:ph type="body" idx="1"/>
          </p:nvPr>
        </p:nvSpPr>
        <p:spPr>
          <a:xfrm>
            <a:off x="385320" y="1812218"/>
            <a:ext cx="7886700" cy="672450"/>
          </a:xfrm>
        </p:spPr>
        <p:txBody>
          <a:bodyPr>
            <a:noAutofit/>
          </a:bodyPr>
          <a:lstStyle/>
          <a:p>
            <a:pPr lvl="0"/>
            <a:r>
              <a:rPr lang="hr-HR" sz="2400" dirty="0" err="1">
                <a:solidFill>
                  <a:schemeClr val="accent5">
                    <a:lumMod val="50000"/>
                  </a:schemeClr>
                </a:solidFill>
                <a:ea typeface="Calibri"/>
                <a:cs typeface="Times New Roman"/>
              </a:rPr>
              <a:t>Language</a:t>
            </a:r>
            <a:r>
              <a:rPr lang="hr-HR" sz="2400" dirty="0">
                <a:solidFill>
                  <a:schemeClr val="accent5">
                    <a:lumMod val="50000"/>
                  </a:schemeClr>
                </a:solidFill>
                <a:ea typeface="Calibri"/>
                <a:cs typeface="Times New Roman"/>
              </a:rPr>
              <a:t> </a:t>
            </a:r>
            <a:r>
              <a:rPr lang="hr-HR" sz="2400" dirty="0" err="1">
                <a:solidFill>
                  <a:schemeClr val="accent5">
                    <a:lumMod val="50000"/>
                  </a:schemeClr>
                </a:solidFill>
                <a:ea typeface="Calibri"/>
                <a:cs typeface="Times New Roman"/>
              </a:rPr>
              <a:t>experts</a:t>
            </a:r>
            <a:r>
              <a:rPr lang="hr-HR" sz="2400" dirty="0">
                <a:solidFill>
                  <a:schemeClr val="accent5">
                    <a:lumMod val="50000"/>
                  </a:schemeClr>
                </a:solidFill>
                <a:ea typeface="Calibri"/>
                <a:cs typeface="Times New Roman"/>
              </a:rPr>
              <a:t> work on </a:t>
            </a:r>
            <a:r>
              <a:rPr lang="hr-HR" sz="2400" dirty="0" err="1">
                <a:solidFill>
                  <a:schemeClr val="accent5">
                    <a:lumMod val="50000"/>
                  </a:schemeClr>
                </a:solidFill>
                <a:ea typeface="Calibri"/>
                <a:cs typeface="Times New Roman"/>
              </a:rPr>
              <a:t>Croatian</a:t>
            </a:r>
            <a:r>
              <a:rPr lang="hr-HR" sz="2400" dirty="0">
                <a:solidFill>
                  <a:schemeClr val="accent5">
                    <a:lumMod val="50000"/>
                  </a:schemeClr>
                </a:solidFill>
                <a:ea typeface="Calibri"/>
                <a:cs typeface="Times New Roman"/>
              </a:rPr>
              <a:t> </a:t>
            </a:r>
            <a:r>
              <a:rPr lang="hr-HR" sz="2400" dirty="0" err="1">
                <a:solidFill>
                  <a:schemeClr val="accent5">
                    <a:lumMod val="50000"/>
                  </a:schemeClr>
                </a:solidFill>
                <a:ea typeface="Calibri"/>
                <a:cs typeface="Times New Roman"/>
              </a:rPr>
              <a:t>terminology</a:t>
            </a:r>
            <a:r>
              <a:rPr lang="hr-HR" sz="2400" dirty="0">
                <a:solidFill>
                  <a:schemeClr val="accent5">
                    <a:lumMod val="50000"/>
                  </a:schemeClr>
                </a:solidFill>
                <a:ea typeface="Calibri"/>
                <a:cs typeface="Times New Roman"/>
              </a:rPr>
              <a:t> </a:t>
            </a:r>
            <a:r>
              <a:rPr lang="hr-HR" sz="2400" dirty="0" err="1">
                <a:solidFill>
                  <a:schemeClr val="accent5">
                    <a:lumMod val="50000"/>
                  </a:schemeClr>
                </a:solidFill>
                <a:ea typeface="Calibri"/>
                <a:cs typeface="Times New Roman"/>
              </a:rPr>
              <a:t>and</a:t>
            </a:r>
            <a:r>
              <a:rPr lang="hr-HR" sz="2400" dirty="0">
                <a:solidFill>
                  <a:schemeClr val="accent5">
                    <a:lumMod val="50000"/>
                  </a:schemeClr>
                </a:solidFill>
                <a:ea typeface="Calibri"/>
                <a:cs typeface="Times New Roman"/>
              </a:rPr>
              <a:t> </a:t>
            </a:r>
            <a:r>
              <a:rPr lang="hr-HR" sz="2400" dirty="0" err="1">
                <a:solidFill>
                  <a:schemeClr val="accent5">
                    <a:lumMod val="50000"/>
                  </a:schemeClr>
                </a:solidFill>
                <a:ea typeface="Calibri"/>
                <a:cs typeface="Times New Roman"/>
              </a:rPr>
              <a:t>we</a:t>
            </a:r>
            <a:r>
              <a:rPr lang="hr-HR" sz="2400" dirty="0">
                <a:solidFill>
                  <a:schemeClr val="accent5">
                    <a:lumMod val="50000"/>
                  </a:schemeClr>
                </a:solidFill>
                <a:ea typeface="Calibri"/>
                <a:cs typeface="Times New Roman"/>
              </a:rPr>
              <a:t> </a:t>
            </a:r>
            <a:r>
              <a:rPr lang="hr-HR" sz="2400" dirty="0" err="1">
                <a:solidFill>
                  <a:schemeClr val="accent5">
                    <a:lumMod val="50000"/>
                  </a:schemeClr>
                </a:solidFill>
                <a:ea typeface="Calibri"/>
                <a:cs typeface="Times New Roman"/>
              </a:rPr>
              <a:t>encourage</a:t>
            </a:r>
            <a:r>
              <a:rPr lang="hr-HR" sz="2400" dirty="0">
                <a:solidFill>
                  <a:schemeClr val="accent5">
                    <a:lumMod val="50000"/>
                  </a:schemeClr>
                </a:solidFill>
                <a:ea typeface="Calibri"/>
                <a:cs typeface="Times New Roman"/>
              </a:rPr>
              <a:t> </a:t>
            </a:r>
            <a:r>
              <a:rPr lang="hr-HR" sz="2400" dirty="0" err="1">
                <a:solidFill>
                  <a:schemeClr val="accent5">
                    <a:lumMod val="50000"/>
                  </a:schemeClr>
                </a:solidFill>
                <a:ea typeface="Calibri"/>
                <a:cs typeface="Times New Roman"/>
              </a:rPr>
              <a:t>our</a:t>
            </a:r>
            <a:r>
              <a:rPr lang="hr-HR" sz="2400" dirty="0">
                <a:solidFill>
                  <a:schemeClr val="accent5">
                    <a:lumMod val="50000"/>
                  </a:schemeClr>
                </a:solidFill>
                <a:ea typeface="Calibri"/>
                <a:cs typeface="Times New Roman"/>
              </a:rPr>
              <a:t> </a:t>
            </a:r>
            <a:r>
              <a:rPr lang="hr-HR" sz="2400" dirty="0" err="1">
                <a:solidFill>
                  <a:schemeClr val="accent5">
                    <a:lumMod val="50000"/>
                  </a:schemeClr>
                </a:solidFill>
                <a:ea typeface="Calibri"/>
                <a:cs typeface="Times New Roman"/>
              </a:rPr>
              <a:t>professionals</a:t>
            </a:r>
            <a:r>
              <a:rPr lang="hr-HR" sz="2400" dirty="0">
                <a:solidFill>
                  <a:schemeClr val="accent5">
                    <a:lumMod val="50000"/>
                  </a:schemeClr>
                </a:solidFill>
                <a:ea typeface="Calibri"/>
                <a:cs typeface="Times New Roman"/>
              </a:rPr>
              <a:t> to </a:t>
            </a:r>
            <a:r>
              <a:rPr lang="en-GB" sz="2400" dirty="0">
                <a:solidFill>
                  <a:schemeClr val="accent5">
                    <a:lumMod val="50000"/>
                  </a:schemeClr>
                </a:solidFill>
                <a:ea typeface="Calibri"/>
                <a:cs typeface="Times New Roman"/>
              </a:rPr>
              <a:t>use it</a:t>
            </a:r>
            <a:r>
              <a:rPr lang="hr-HR" sz="2400">
                <a:solidFill>
                  <a:schemeClr val="accent5">
                    <a:lumMod val="50000"/>
                  </a:schemeClr>
                </a:solidFill>
                <a:ea typeface="Calibri"/>
                <a:cs typeface="Times New Roman"/>
              </a:rPr>
              <a:t> !</a:t>
            </a:r>
          </a:p>
          <a:p>
            <a:pPr lvl="0"/>
            <a:endParaRPr lang="hr-HR" sz="2400">
              <a:solidFill>
                <a:schemeClr val="accent5">
                  <a:lumMod val="50000"/>
                </a:schemeClr>
              </a:solidFill>
              <a:ea typeface="Calibri"/>
              <a:cs typeface="Times New Roman"/>
            </a:endParaRPr>
          </a:p>
          <a:p>
            <a:pPr lvl="0"/>
            <a:endParaRPr lang="hr-HR" sz="2000">
              <a:ea typeface="Calibri"/>
              <a:cs typeface="Times New Roman"/>
            </a:endParaRPr>
          </a:p>
          <a:p>
            <a:pPr lvl="0"/>
            <a:endParaRPr lang="hr-HR" sz="2000">
              <a:ea typeface="Calibri"/>
              <a:cs typeface="Times New Roman"/>
            </a:endParaRPr>
          </a:p>
          <a:p>
            <a:pPr lvl="0"/>
            <a:endParaRPr lang="hr-HR" sz="2000">
              <a:ea typeface="Calibri"/>
              <a:cs typeface="Times New Roman"/>
            </a:endParaRPr>
          </a:p>
          <a:p>
            <a:r>
              <a:rPr lang="hr-HR" sz="2000">
                <a:ea typeface="Calibri"/>
                <a:cs typeface="Times New Roman"/>
              </a:rPr>
              <a:t/>
            </a:r>
            <a:br>
              <a:rPr lang="hr-HR" sz="2000">
                <a:ea typeface="Calibri"/>
                <a:cs typeface="Times New Roman"/>
              </a:rPr>
            </a:br>
            <a:r>
              <a:rPr lang="hr-HR" sz="2000">
                <a:ea typeface="Calibri"/>
                <a:cs typeface="Times New Roman"/>
              </a:rPr>
              <a:t>Above </a:t>
            </a:r>
            <a:r>
              <a:rPr lang="hr-HR" sz="2000">
                <a:ea typeface="Calibri"/>
                <a:cs typeface="Times New Roman"/>
              </a:rPr>
              <a:t>mentioned portal  "Bolje je hrvatski !" (eng."Better is Croatian</a:t>
            </a:r>
            <a:r>
              <a:rPr lang="hr-HR" sz="2000">
                <a:ea typeface="Calibri"/>
                <a:cs typeface="Times New Roman"/>
              </a:rPr>
              <a:t>!")  made by </a:t>
            </a:r>
            <a:r>
              <a:rPr lang="en-GB" sz="2000"/>
              <a:t>Institute </a:t>
            </a:r>
            <a:r>
              <a:rPr lang="en-GB" sz="2000"/>
              <a:t>of Croatian Language </a:t>
            </a:r>
            <a:r>
              <a:rPr lang="en-GB" sz="2000"/>
              <a:t>and </a:t>
            </a:r>
            <a:r>
              <a:rPr lang="en-GB" sz="2000"/>
              <a:t>Linguistics</a:t>
            </a:r>
            <a:r>
              <a:rPr lang="hr-HR" sz="2000"/>
              <a:t> </a:t>
            </a:r>
            <a:r>
              <a:rPr lang="hr-HR" sz="2000">
                <a:ea typeface="Calibri"/>
                <a:cs typeface="Times New Roman"/>
              </a:rPr>
              <a:t>is </a:t>
            </a:r>
            <a:r>
              <a:rPr lang="hr-HR" sz="2000">
                <a:ea typeface="Calibri"/>
                <a:cs typeface="Times New Roman"/>
              </a:rPr>
              <a:t>good example how to do it. Everybody can propose the translation of any term  from English to Croatian. Language experts analyse it, then they either accept and publish it or give their own translation. </a:t>
            </a:r>
            <a:br>
              <a:rPr lang="hr-HR" sz="2000">
                <a:ea typeface="Calibri"/>
                <a:cs typeface="Times New Roman"/>
              </a:rPr>
            </a:br>
            <a:r>
              <a:rPr lang="hr-HR" sz="2000">
                <a:ea typeface="Calibri"/>
                <a:cs typeface="Times New Roman"/>
              </a:rPr>
              <a:t>We recommend to Croatia Section members to actively use it. </a:t>
            </a:r>
          </a:p>
          <a:p>
            <a:pPr lvl="0"/>
            <a:endParaRPr lang="hr-HR" sz="2000" dirty="0"/>
          </a:p>
        </p:txBody>
      </p:sp>
      <p:sp>
        <p:nvSpPr>
          <p:cNvPr id="4" name="Slide Number Placeholder 3"/>
          <p:cNvSpPr>
            <a:spLocks noGrp="1"/>
          </p:cNvSpPr>
          <p:nvPr>
            <p:ph type="sldNum" sz="quarter" idx="10"/>
          </p:nvPr>
        </p:nvSpPr>
        <p:spPr/>
        <p:txBody>
          <a:bodyPr/>
          <a:lstStyle/>
          <a:p>
            <a:fld id="{3DD97BEB-BAEF-0344-9D5C-EC73E478698A}" type="slidenum">
              <a:rPr lang="en-US"/>
              <a:pPr/>
              <a:t>9</a:t>
            </a:fld>
            <a:endParaRPr lang="en-US"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871979" y="3190916"/>
            <a:ext cx="6678385" cy="721700"/>
          </a:xfrm>
          <a:prstGeom prst="rect">
            <a:avLst/>
          </a:prstGeom>
        </p:spPr>
      </p:pic>
      <p:sp>
        <p:nvSpPr>
          <p:cNvPr id="8" name="Rectangle 7"/>
          <p:cNvSpPr/>
          <p:nvPr/>
        </p:nvSpPr>
        <p:spPr>
          <a:xfrm>
            <a:off x="3274142" y="3912616"/>
            <a:ext cx="2094271" cy="400110"/>
          </a:xfrm>
          <a:prstGeom prst="rect">
            <a:avLst/>
          </a:prstGeom>
        </p:spPr>
        <p:txBody>
          <a:bodyPr wrap="square">
            <a:spAutoFit/>
          </a:bodyPr>
          <a:lstStyle/>
          <a:p>
            <a:r>
              <a:rPr lang="en-GB" sz="2000" dirty="0">
                <a:solidFill>
                  <a:srgbClr val="002060"/>
                </a:solidFill>
              </a:rPr>
              <a:t>http://bolje.hr/</a:t>
            </a:r>
          </a:p>
        </p:txBody>
      </p:sp>
    </p:spTree>
    <p:extLst>
      <p:ext uri="{BB962C8B-B14F-4D97-AF65-F5344CB8AC3E}">
        <p14:creationId xmlns="" xmlns:p14="http://schemas.microsoft.com/office/powerpoint/2010/main" val="100509576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 1">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1694</TotalTime>
  <Words>305</Words>
  <Application>Microsoft Office PowerPoint</Application>
  <PresentationFormat>On-screen Show (4:3)</PresentationFormat>
  <Paragraphs>88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 1</vt:lpstr>
      <vt:lpstr>Life Member Affinity Group (LMAG) http://www.ieee.hr/ieeesection/lm</vt:lpstr>
      <vt:lpstr>Slide 2</vt:lpstr>
      <vt:lpstr>1. Digital Age</vt:lpstr>
      <vt:lpstr>Digital Age</vt:lpstr>
      <vt:lpstr>2.  Valuable Accomplishments </vt:lpstr>
      <vt:lpstr>Valuable Accomplishments </vt:lpstr>
      <vt:lpstr>Valuable Accomplishments</vt:lpstr>
      <vt:lpstr>Valuable Accomplishments</vt:lpstr>
      <vt:lpstr>3. Croatian Terminology</vt:lpstr>
      <vt:lpstr>Contacts</vt:lpstr>
      <vt:lpstr>  Croatia Section Life Member Affinity Group: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Barcinas</dc:creator>
  <cp:lastModifiedBy>Srebrenka Ursic</cp:lastModifiedBy>
  <cp:revision>228</cp:revision>
  <dcterms:created xsi:type="dcterms:W3CDTF">2016-09-19T18:05:34Z</dcterms:created>
  <dcterms:modified xsi:type="dcterms:W3CDTF">2017-08-17T09:32:42Z</dcterms:modified>
</cp:coreProperties>
</file>