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theme/theme5.xml" ContentType="application/vnd.openxmlformats-officedocument.theme+xml"/>
  <Override PartName="/ppt/slideLayouts/slideLayout57.xml" ContentType="application/vnd.openxmlformats-officedocument.presentationml.slideLayout+xml"/>
  <Override PartName="/ppt/notesSlides/notesSlide2.xml" ContentType="application/vnd.openxmlformats-officedocument.presentationml.notesSlide+xml"/>
  <Override PartName="/ppt/slides/slide36.xml" ContentType="application/vnd.openxmlformats-officedocument.presentationml.slide+xml"/>
  <Override PartName="/ppt/slideLayouts/slideLayout46.xml" ContentType="application/vnd.openxmlformats-officedocument.presentationml.slideLayout+xml"/>
  <Override PartName="/ppt/notesSlides/notesSlide38.xml" ContentType="application/vnd.openxmlformats-officedocument.presentationml.notesSlide+xml"/>
  <Override PartName="/ppt/notesSlides/notesSlide49.xml" ContentType="application/vnd.openxmlformats-officedocument.presentationml.notesSlide+xml"/>
  <Override PartName="/ppt/slides/slide25.xml" ContentType="application/vnd.openxmlformats-officedocument.presentationml.slide+xml"/>
  <Override PartName="/ppt/slides/slide72.xml" ContentType="application/vnd.openxmlformats-officedocument.presentationml.slide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82.xml" ContentType="application/vnd.openxmlformats-officedocument.presentationml.slideLayout+xml"/>
  <Override PartName="/ppt/notesSlides/notesSlide27.xml" ContentType="application/vnd.openxmlformats-officedocument.presentationml.notesSlide+xml"/>
  <Override PartName="/ppt/notesSlides/notesSlide74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71.xml" ContentType="application/vnd.openxmlformats-officedocument.presentationml.slideLayout+xml"/>
  <Override PartName="/ppt/notesSlides/notesSlide16.xml" ContentType="application/vnd.openxmlformats-officedocument.presentationml.notesSlide+xml"/>
  <Override PartName="/ppt/notesSlides/notesSlide63.xml" ContentType="application/vnd.openxmlformats-officedocument.presentationml.notesSlide+xml"/>
  <Override PartName="/ppt/tableStyles.xml" ContentType="application/vnd.openxmlformats-officedocument.presentationml.tableStyles+xml"/>
  <Override PartName="/ppt/notesSlides/notesSlide4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7.xml" ContentType="application/vnd.openxmlformats-officedocument.presentationml.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6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76.xml" ContentType="application/vnd.openxmlformats-officedocument.presentationml.slideLayout+xml"/>
  <Default Extension="png" ContentType="image/png"/>
  <Override PartName="/ppt/notesSlides/notesSlide68.xml" ContentType="application/vnd.openxmlformats-officedocument.presentationml.notesSlide+xml"/>
  <Override PartName="/ppt/notesSlides/notesSlide79.xml" ContentType="application/vnd.openxmlformats-officedocument.presentationml.notesSlide+xml"/>
  <Override PartName="/ppt/slides/slide55.xml" ContentType="application/vnd.openxmlformats-officedocument.presentationml.slide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65.xml" ContentType="application/vnd.openxmlformats-officedocument.presentationml.slideLayout+xml"/>
  <Override PartName="/ppt/notesSlides/notesSlide57.xml" ContentType="application/vnd.openxmlformats-officedocument.presentationml.notesSlide+xml"/>
  <Override PartName="/ppt/slides/slide33.xml" ContentType="application/vnd.openxmlformats-officedocument.presentationml.slide+xml"/>
  <Override PartName="/ppt/slides/slide44.xml" ContentType="application/vnd.openxmlformats-officedocument.presentationml.slide+xml"/>
  <Override PartName="/ppt/slides/slide80.xml" ContentType="application/vnd.openxmlformats-officedocument.presentationml.slide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Override PartName="/ppt/notesSlides/notesSlide46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22.xml" ContentType="application/vnd.openxmlformats-officedocument.presentationml.slide+xml"/>
  <Override PartName="/ppt/slideLayouts/slideLayout32.xml" ContentType="application/vnd.openxmlformats-officedocument.presentationml.slideLayout+xml"/>
  <Override PartName="/ppt/notesSlides/notesSlide2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71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2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60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20.xml" ContentType="application/vnd.openxmlformats-officedocument.presentationml.notesSlide+xml"/>
  <Default Extension="gif" ContentType="image/gif"/>
  <Override PartName="/ppt/notesSlides/notesSlide31.xml" ContentType="application/vnd.openxmlformats-officedocument.presentationml.notesSlide+xml"/>
  <Override PartName="/ppt/slideMasters/slideMaster5.xml" ContentType="application/vnd.openxmlformats-officedocument.presentationml.slideMaster+xml"/>
  <Override PartName="/ppt/slides/slide49.xml" ContentType="application/vnd.openxmlformats-officedocument.presentationml.slide+xml"/>
  <Override PartName="/ppt/slides/slide78.xml" ContentType="application/vnd.openxmlformats-officedocument.presentationml.slide+xml"/>
  <Override PartName="/ppt/slideLayouts/slideLayout59.xml" ContentType="application/vnd.openxmlformats-officedocument.presentationml.slideLayout+xml"/>
  <Override PartName="/ppt/theme/theme7.xml" ContentType="application/vnd.openxmlformats-officedocument.them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77.xml" ContentType="application/vnd.openxmlformats-officedocument.presentationml.slideLayout+xml"/>
  <Override PartName="/ppt/notesSlides/notesSlide69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s/slide74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55.xml" ContentType="application/vnd.openxmlformats-officedocument.presentationml.slideLayout+xml"/>
  <Override PartName="/ppt/notesSlides/notesSlide29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76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73.xml" ContentType="application/vnd.openxmlformats-officedocument.presentationml.slideLayout+xml"/>
  <Override PartName="/ppt/notesSlides/notesSlide18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65.xml" ContentType="application/vnd.openxmlformats-officedocument.presentationml.notes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s/slide70.xml" ContentType="application/vnd.openxmlformats-officedocument.presentationml.slide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80.xml" ContentType="application/vnd.openxmlformats-officedocument.presentationml.slideLayout+xml"/>
  <Override PartName="/ppt/notesSlides/notesSlide25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72.xml" ContentType="application/vnd.openxmlformats-officedocument.presentationml.notes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slideLayouts/slideLayout40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50.xml" ContentType="application/vnd.openxmlformats-officedocument.presentationml.notesSlide+xml"/>
  <Override PartName="/ppt/slideMasters/slideMaster6.xml" ContentType="application/vnd.openxmlformats-officedocument.presentationml.slideMaster+xml"/>
  <Override PartName="/ppt/slides/slide79.xml" ContentType="application/vnd.openxmlformats-officedocument.presentationml.slide+xml"/>
  <Override PartName="/ppt/theme/theme8.xml" ContentType="application/vnd.openxmlformats-officedocument.them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68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78.xml" ContentType="application/vnd.openxmlformats-officedocument.presentationml.slideLayout+xml"/>
  <Override PartName="/ppt/notesSlides/notesSlide5.xml" ContentType="application/vnd.openxmlformats-officedocument.presentationml.notesSlide+xml"/>
  <Override PartName="/ppt/slideMasters/slideMaster2.xml" ContentType="application/vnd.openxmlformats-officedocument.presentationml.slideMaster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57.xml" ContentType="application/vnd.openxmlformats-officedocument.presentationml.slide+xml"/>
  <Override PartName="/ppt/slides/slide75.xml" ContentType="application/vnd.openxmlformats-officedocument.presentationml.slide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6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59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46.xml" ContentType="application/vnd.openxmlformats-officedocument.presentationml.slide+xml"/>
  <Override PartName="/ppt/slides/slide64.xml" ContentType="application/vnd.openxmlformats-officedocument.presentationml.slide+xml"/>
  <Override PartName="/ppt/slideLayouts/slideLayout5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74.xml" ContentType="application/vnd.openxmlformats-officedocument.presentationml.slideLayout+xml"/>
  <Override PartName="/ppt/notesSlides/notesSlide19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77.xml" ContentType="application/vnd.openxmlformats-officedocument.presentationml.notesSlide+xml"/>
  <Override PartName="/ppt/slides/slide24.xml" ContentType="application/vnd.openxmlformats-officedocument.presentationml.slide+xml"/>
  <Override PartName="/ppt/slides/slide35.xml" ContentType="application/vnd.openxmlformats-officedocument.presentationml.slide+xml"/>
  <Override PartName="/ppt/slides/slide53.xml" ContentType="application/vnd.openxmlformats-officedocument.presentationml.slide+xml"/>
  <Override PartName="/ppt/slides/slide71.xml" ContentType="application/vnd.openxmlformats-officedocument.presentationml.slide+xml"/>
  <Default Extension="jpeg" ContentType="image/jpeg"/>
  <Override PartName="/ppt/slideLayouts/slideLayout16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81.xml" ContentType="application/vnd.openxmlformats-officedocument.presentationml.slideLayout+xml"/>
  <Override PartName="/ppt/notesSlides/notesSlide37.xml" ContentType="application/vnd.openxmlformats-officedocument.presentationml.notesSlide+xml"/>
  <Override PartName="/ppt/notesSlides/notesSlide55.xml" ContentType="application/vnd.openxmlformats-officedocument.presentationml.notesSlide+xml"/>
  <Override PartName="/ppt/slides/slide13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70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73.xml" ContentType="application/vnd.openxmlformats-officedocument.presentationml.notes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30.xml" ContentType="application/vnd.openxmlformats-officedocument.presentationml.slideLayout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8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40.xml" ContentType="application/vnd.openxmlformats-officedocument.presentationml.notesSlide+xml"/>
  <Override PartName="/ppt/slideMasters/slideMaster7.xml" ContentType="application/vnd.openxmlformats-officedocument.presentationml.slideMaster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slides/slide69.xml" ContentType="application/vnd.openxmlformats-officedocument.presentationml.slide+xml"/>
  <Override PartName="/ppt/slideLayouts/slideLayout6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s/slide29.xml" ContentType="application/vnd.openxmlformats-officedocument.presentationml.slide+xml"/>
  <Override PartName="/ppt/slides/slide76.xml" ContentType="application/vnd.openxmlformats-officedocument.presentationml.slide+xml"/>
  <Override PartName="/ppt/slideLayouts/slideLayout39.xml" ContentType="application/vnd.openxmlformats-officedocument.presentationml.slideLayout+xml"/>
  <Override PartName="/ppt/notesSlides/notesSlide78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75.xml" ContentType="application/vnd.openxmlformats-officedocument.presentationml.slideLayout+xml"/>
  <Override PartName="/ppt/notesSlides/notesSlide67.xml" ContentType="application/vnd.openxmlformats-officedocument.presentationml.notes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53.xml" ContentType="application/vnd.openxmlformats-officedocument.presentationml.slideLayout+xml"/>
  <Override PartName="/ppt/notesSlides/notesSlide45.xml" ContentType="application/vnd.openxmlformats-officedocument.presentationml.notesSlide+xml"/>
  <Override PartName="/ppt/notesSlides/notesSlide56.xml" ContentType="application/vnd.openxmlformats-officedocument.presentationml.notesSlide+xml"/>
  <Override PartName="/ppt/slides/slide32.xml" ContentType="application/vnd.openxmlformats-officedocument.presentationml.slide+xml"/>
  <Override PartName="/ppt/slideLayouts/slideLayout42.xml" ContentType="application/vnd.openxmlformats-officedocument.presentationml.slideLayout+xml"/>
  <Override PartName="/ppt/notesSlides/notesSlide34.xml" ContentType="application/vnd.openxmlformats-officedocument.presentationml.notes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notesSlides/notesSlide23.xml" ContentType="application/vnd.openxmlformats-officedocument.presentationml.notesSlide+xml"/>
  <Override PartName="/ppt/notesSlides/notesSlide70.xml" ContentType="application/vnd.openxmlformats-officedocument.presentationml.notesSlide+xml"/>
  <Override PartName="/ppt/notesSlides/notesSlide12.xml" ContentType="application/vnd.openxmlformats-officedocument.presentationml.notesSlide+xml"/>
  <Override PartName="/ppt/slideMasters/slideMaster4.xml" ContentType="application/vnd.openxmlformats-officedocument.presentationml.slideMaster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viewProps.xml" ContentType="application/vnd.openxmlformats-officedocument.presentationml.viewProps+xml"/>
  <Override PartName="/ppt/slideLayouts/slideLayout69.xml" ContentType="application/vnd.openxmlformats-officedocument.presentationml.slideLayout+xml"/>
  <Override PartName="/ppt/theme/theme6.xml" ContentType="application/vnd.openxmlformats-officedocument.theme+xml"/>
  <Override PartName="/ppt/slides/slide48.xml" ContentType="application/vnd.openxmlformats-officedocument.presentationml.slide+xml"/>
  <Override PartName="/ppt/slideLayouts/slideLayout58.xml" ContentType="application/vnd.openxmlformats-officedocument.presentationml.slideLayout+xml"/>
  <Override PartName="/ppt/notesSlides/notesSlide3.xml" ContentType="application/vnd.openxmlformats-officedocument.presentationml.notes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73.xml" ContentType="application/vnd.openxmlformats-officedocument.presentationml.slide+xml"/>
  <Override PartName="/ppt/presProps.xml" ContentType="application/vnd.openxmlformats-officedocument.presentationml.presProps+xml"/>
  <Override PartName="/ppt/slideLayouts/slideLayout36.xml" ContentType="application/vnd.openxmlformats-officedocument.presentationml.slideLayout+xml"/>
  <Override PartName="/ppt/slideLayouts/slideLayout47.xml" ContentType="application/vnd.openxmlformats-officedocument.presentationml.slideLayout+xml"/>
  <Override PartName="/ppt/notesSlides/notesSlide3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62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72.xml" ContentType="application/vnd.openxmlformats-officedocument.presentationml.slideLayout+xml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75.xml" ContentType="application/vnd.openxmlformats-officedocument.presentationml.notesSlide+xml"/>
  <Override PartName="/ppt/slides/slide51.xml" ContentType="application/vnd.openxmlformats-officedocument.presentationml.slide+xml"/>
  <Override PartName="/ppt/slideLayouts/slideLayout14.xml" ContentType="application/vnd.openxmlformats-officedocument.presentationml.slideLayout+xml"/>
  <Override PartName="/ppt/slideLayouts/slideLayout61.xml" ContentType="application/vnd.openxmlformats-officedocument.presentationml.slideLayout+xml"/>
  <Override PartName="/ppt/notesSlides/notesSlide53.xml" ContentType="application/vnd.openxmlformats-officedocument.presentationml.notesSlide+xml"/>
  <Override PartName="/ppt/slides/slide40.xml" ContentType="application/vnd.openxmlformats-officedocument.presentationml.slide+xml"/>
  <Override PartName="/ppt/slideLayouts/slideLayout50.xml" ContentType="application/vnd.openxmlformats-officedocument.presentationml.slideLayout+xml"/>
  <Override PartName="/ppt/notesSlides/notesSlide42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54" r:id="rId3"/>
    <p:sldMasterId id="2147483658" r:id="rId4"/>
    <p:sldMasterId id="2147483650" r:id="rId5"/>
    <p:sldMasterId id="2147483656" r:id="rId6"/>
    <p:sldMasterId id="2147483652" r:id="rId7"/>
  </p:sldMasterIdLst>
  <p:notesMasterIdLst>
    <p:notesMasterId r:id="rId88"/>
  </p:notesMasterIdLst>
  <p:sldIdLst>
    <p:sldId id="268" r:id="rId8"/>
    <p:sldId id="263" r:id="rId9"/>
    <p:sldId id="271" r:id="rId10"/>
    <p:sldId id="267" r:id="rId11"/>
    <p:sldId id="272" r:id="rId12"/>
    <p:sldId id="275" r:id="rId13"/>
    <p:sldId id="273" r:id="rId14"/>
    <p:sldId id="274" r:id="rId15"/>
    <p:sldId id="276" r:id="rId16"/>
    <p:sldId id="277" r:id="rId17"/>
    <p:sldId id="278" r:id="rId18"/>
    <p:sldId id="279" r:id="rId19"/>
    <p:sldId id="368" r:id="rId20"/>
    <p:sldId id="370" r:id="rId21"/>
    <p:sldId id="371" r:id="rId22"/>
    <p:sldId id="384" r:id="rId23"/>
    <p:sldId id="383" r:id="rId24"/>
    <p:sldId id="413" r:id="rId25"/>
    <p:sldId id="414" r:id="rId26"/>
    <p:sldId id="289" r:id="rId27"/>
    <p:sldId id="318" r:id="rId28"/>
    <p:sldId id="380" r:id="rId29"/>
    <p:sldId id="319" r:id="rId30"/>
    <p:sldId id="382" r:id="rId31"/>
    <p:sldId id="392" r:id="rId32"/>
    <p:sldId id="389" r:id="rId33"/>
    <p:sldId id="394" r:id="rId34"/>
    <p:sldId id="401" r:id="rId35"/>
    <p:sldId id="395" r:id="rId36"/>
    <p:sldId id="399" r:id="rId37"/>
    <p:sldId id="396" r:id="rId38"/>
    <p:sldId id="397" r:id="rId39"/>
    <p:sldId id="316" r:id="rId40"/>
    <p:sldId id="320" r:id="rId41"/>
    <p:sldId id="321" r:id="rId42"/>
    <p:sldId id="322" r:id="rId43"/>
    <p:sldId id="325" r:id="rId44"/>
    <p:sldId id="326" r:id="rId45"/>
    <p:sldId id="328" r:id="rId46"/>
    <p:sldId id="327" r:id="rId47"/>
    <p:sldId id="329" r:id="rId48"/>
    <p:sldId id="330" r:id="rId49"/>
    <p:sldId id="332" r:id="rId50"/>
    <p:sldId id="333" r:id="rId51"/>
    <p:sldId id="334" r:id="rId52"/>
    <p:sldId id="335" r:id="rId53"/>
    <p:sldId id="336" r:id="rId54"/>
    <p:sldId id="337" r:id="rId55"/>
    <p:sldId id="338" r:id="rId56"/>
    <p:sldId id="339" r:id="rId57"/>
    <p:sldId id="367" r:id="rId58"/>
    <p:sldId id="346" r:id="rId59"/>
    <p:sldId id="365" r:id="rId60"/>
    <p:sldId id="351" r:id="rId61"/>
    <p:sldId id="347" r:id="rId62"/>
    <p:sldId id="354" r:id="rId63"/>
    <p:sldId id="348" r:id="rId64"/>
    <p:sldId id="364" r:id="rId65"/>
    <p:sldId id="357" r:id="rId66"/>
    <p:sldId id="358" r:id="rId67"/>
    <p:sldId id="359" r:id="rId68"/>
    <p:sldId id="360" r:id="rId69"/>
    <p:sldId id="361" r:id="rId70"/>
    <p:sldId id="362" r:id="rId71"/>
    <p:sldId id="363" r:id="rId72"/>
    <p:sldId id="366" r:id="rId73"/>
    <p:sldId id="391" r:id="rId74"/>
    <p:sldId id="393" r:id="rId75"/>
    <p:sldId id="402" r:id="rId76"/>
    <p:sldId id="403" r:id="rId77"/>
    <p:sldId id="404" r:id="rId78"/>
    <p:sldId id="405" r:id="rId79"/>
    <p:sldId id="406" r:id="rId80"/>
    <p:sldId id="407" r:id="rId81"/>
    <p:sldId id="408" r:id="rId82"/>
    <p:sldId id="409" r:id="rId83"/>
    <p:sldId id="400" r:id="rId84"/>
    <p:sldId id="410" r:id="rId85"/>
    <p:sldId id="411" r:id="rId86"/>
    <p:sldId id="412" r:id="rId87"/>
  </p:sldIdLst>
  <p:sldSz cx="9144000" cy="6858000" type="screen4x3"/>
  <p:notesSz cx="6858000" cy="9144000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sz="6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sz="6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sz="6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sz="6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sz="6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6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6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6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600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77777"/>
    <a:srgbClr val="7C92A4"/>
    <a:srgbClr val="808080"/>
    <a:srgbClr val="FF9900"/>
    <a:srgbClr val="006699"/>
    <a:srgbClr val="006633"/>
    <a:srgbClr val="4D4D4D"/>
    <a:srgbClr val="DDDDDD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690" autoAdjust="0"/>
    <p:restoredTop sz="94737" autoAdjust="0"/>
  </p:normalViewPr>
  <p:slideViewPr>
    <p:cSldViewPr snapToGrid="0">
      <p:cViewPr varScale="1">
        <p:scale>
          <a:sx n="58" d="100"/>
          <a:sy n="58" d="100"/>
        </p:scale>
        <p:origin x="-660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slide" Target="slides/slide19.xml"/><Relationship Id="rId39" Type="http://schemas.openxmlformats.org/officeDocument/2006/relationships/slide" Target="slides/slide32.xml"/><Relationship Id="rId21" Type="http://schemas.openxmlformats.org/officeDocument/2006/relationships/slide" Target="slides/slide14.xml"/><Relationship Id="rId34" Type="http://schemas.openxmlformats.org/officeDocument/2006/relationships/slide" Target="slides/slide27.xml"/><Relationship Id="rId42" Type="http://schemas.openxmlformats.org/officeDocument/2006/relationships/slide" Target="slides/slide35.xml"/><Relationship Id="rId47" Type="http://schemas.openxmlformats.org/officeDocument/2006/relationships/slide" Target="slides/slide40.xml"/><Relationship Id="rId50" Type="http://schemas.openxmlformats.org/officeDocument/2006/relationships/slide" Target="slides/slide43.xml"/><Relationship Id="rId55" Type="http://schemas.openxmlformats.org/officeDocument/2006/relationships/slide" Target="slides/slide48.xml"/><Relationship Id="rId63" Type="http://schemas.openxmlformats.org/officeDocument/2006/relationships/slide" Target="slides/slide56.xml"/><Relationship Id="rId68" Type="http://schemas.openxmlformats.org/officeDocument/2006/relationships/slide" Target="slides/slide61.xml"/><Relationship Id="rId76" Type="http://schemas.openxmlformats.org/officeDocument/2006/relationships/slide" Target="slides/slide69.xml"/><Relationship Id="rId84" Type="http://schemas.openxmlformats.org/officeDocument/2006/relationships/slide" Target="slides/slide77.xml"/><Relationship Id="rId89" Type="http://schemas.openxmlformats.org/officeDocument/2006/relationships/presProps" Target="presProps.xml"/><Relationship Id="rId7" Type="http://schemas.openxmlformats.org/officeDocument/2006/relationships/slideMaster" Target="slideMasters/slideMaster7.xml"/><Relationship Id="rId71" Type="http://schemas.openxmlformats.org/officeDocument/2006/relationships/slide" Target="slides/slide64.xml"/><Relationship Id="rId92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9.xml"/><Relationship Id="rId29" Type="http://schemas.openxmlformats.org/officeDocument/2006/relationships/slide" Target="slides/slide22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32" Type="http://schemas.openxmlformats.org/officeDocument/2006/relationships/slide" Target="slides/slide25.xml"/><Relationship Id="rId37" Type="http://schemas.openxmlformats.org/officeDocument/2006/relationships/slide" Target="slides/slide30.xml"/><Relationship Id="rId40" Type="http://schemas.openxmlformats.org/officeDocument/2006/relationships/slide" Target="slides/slide33.xml"/><Relationship Id="rId45" Type="http://schemas.openxmlformats.org/officeDocument/2006/relationships/slide" Target="slides/slide38.xml"/><Relationship Id="rId53" Type="http://schemas.openxmlformats.org/officeDocument/2006/relationships/slide" Target="slides/slide46.xml"/><Relationship Id="rId58" Type="http://schemas.openxmlformats.org/officeDocument/2006/relationships/slide" Target="slides/slide51.xml"/><Relationship Id="rId66" Type="http://schemas.openxmlformats.org/officeDocument/2006/relationships/slide" Target="slides/slide59.xml"/><Relationship Id="rId74" Type="http://schemas.openxmlformats.org/officeDocument/2006/relationships/slide" Target="slides/slide67.xml"/><Relationship Id="rId79" Type="http://schemas.openxmlformats.org/officeDocument/2006/relationships/slide" Target="slides/slide72.xml"/><Relationship Id="rId87" Type="http://schemas.openxmlformats.org/officeDocument/2006/relationships/slide" Target="slides/slide80.xml"/><Relationship Id="rId5" Type="http://schemas.openxmlformats.org/officeDocument/2006/relationships/slideMaster" Target="slideMasters/slideMaster5.xml"/><Relationship Id="rId61" Type="http://schemas.openxmlformats.org/officeDocument/2006/relationships/slide" Target="slides/slide54.xml"/><Relationship Id="rId82" Type="http://schemas.openxmlformats.org/officeDocument/2006/relationships/slide" Target="slides/slide75.xml"/><Relationship Id="rId90" Type="http://schemas.openxmlformats.org/officeDocument/2006/relationships/viewProps" Target="viewProps.xml"/><Relationship Id="rId19" Type="http://schemas.openxmlformats.org/officeDocument/2006/relationships/slide" Target="slides/slide1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slide" Target="slides/slide20.xml"/><Relationship Id="rId30" Type="http://schemas.openxmlformats.org/officeDocument/2006/relationships/slide" Target="slides/slide23.xml"/><Relationship Id="rId35" Type="http://schemas.openxmlformats.org/officeDocument/2006/relationships/slide" Target="slides/slide28.xml"/><Relationship Id="rId43" Type="http://schemas.openxmlformats.org/officeDocument/2006/relationships/slide" Target="slides/slide36.xml"/><Relationship Id="rId48" Type="http://schemas.openxmlformats.org/officeDocument/2006/relationships/slide" Target="slides/slide41.xml"/><Relationship Id="rId56" Type="http://schemas.openxmlformats.org/officeDocument/2006/relationships/slide" Target="slides/slide49.xml"/><Relationship Id="rId64" Type="http://schemas.openxmlformats.org/officeDocument/2006/relationships/slide" Target="slides/slide57.xml"/><Relationship Id="rId69" Type="http://schemas.openxmlformats.org/officeDocument/2006/relationships/slide" Target="slides/slide62.xml"/><Relationship Id="rId77" Type="http://schemas.openxmlformats.org/officeDocument/2006/relationships/slide" Target="slides/slide70.xml"/><Relationship Id="rId8" Type="http://schemas.openxmlformats.org/officeDocument/2006/relationships/slide" Target="slides/slide1.xml"/><Relationship Id="rId51" Type="http://schemas.openxmlformats.org/officeDocument/2006/relationships/slide" Target="slides/slide44.xml"/><Relationship Id="rId72" Type="http://schemas.openxmlformats.org/officeDocument/2006/relationships/slide" Target="slides/slide65.xml"/><Relationship Id="rId80" Type="http://schemas.openxmlformats.org/officeDocument/2006/relationships/slide" Target="slides/slide73.xml"/><Relationship Id="rId85" Type="http://schemas.openxmlformats.org/officeDocument/2006/relationships/slide" Target="slides/slide78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33" Type="http://schemas.openxmlformats.org/officeDocument/2006/relationships/slide" Target="slides/slide26.xml"/><Relationship Id="rId38" Type="http://schemas.openxmlformats.org/officeDocument/2006/relationships/slide" Target="slides/slide31.xml"/><Relationship Id="rId46" Type="http://schemas.openxmlformats.org/officeDocument/2006/relationships/slide" Target="slides/slide39.xml"/><Relationship Id="rId59" Type="http://schemas.openxmlformats.org/officeDocument/2006/relationships/slide" Target="slides/slide52.xml"/><Relationship Id="rId67" Type="http://schemas.openxmlformats.org/officeDocument/2006/relationships/slide" Target="slides/slide60.xml"/><Relationship Id="rId20" Type="http://schemas.openxmlformats.org/officeDocument/2006/relationships/slide" Target="slides/slide13.xml"/><Relationship Id="rId41" Type="http://schemas.openxmlformats.org/officeDocument/2006/relationships/slide" Target="slides/slide34.xml"/><Relationship Id="rId54" Type="http://schemas.openxmlformats.org/officeDocument/2006/relationships/slide" Target="slides/slide47.xml"/><Relationship Id="rId62" Type="http://schemas.openxmlformats.org/officeDocument/2006/relationships/slide" Target="slides/slide55.xml"/><Relationship Id="rId70" Type="http://schemas.openxmlformats.org/officeDocument/2006/relationships/slide" Target="slides/slide63.xml"/><Relationship Id="rId75" Type="http://schemas.openxmlformats.org/officeDocument/2006/relationships/slide" Target="slides/slide68.xml"/><Relationship Id="rId83" Type="http://schemas.openxmlformats.org/officeDocument/2006/relationships/slide" Target="slides/slide76.xml"/><Relationship Id="rId88" Type="http://schemas.openxmlformats.org/officeDocument/2006/relationships/notesMaster" Target="notesMasters/notesMaster1.xml"/><Relationship Id="rId9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slide" Target="slides/slide21.xml"/><Relationship Id="rId36" Type="http://schemas.openxmlformats.org/officeDocument/2006/relationships/slide" Target="slides/slide29.xml"/><Relationship Id="rId49" Type="http://schemas.openxmlformats.org/officeDocument/2006/relationships/slide" Target="slides/slide42.xml"/><Relationship Id="rId57" Type="http://schemas.openxmlformats.org/officeDocument/2006/relationships/slide" Target="slides/slide50.xml"/><Relationship Id="rId10" Type="http://schemas.openxmlformats.org/officeDocument/2006/relationships/slide" Target="slides/slide3.xml"/><Relationship Id="rId31" Type="http://schemas.openxmlformats.org/officeDocument/2006/relationships/slide" Target="slides/slide24.xml"/><Relationship Id="rId44" Type="http://schemas.openxmlformats.org/officeDocument/2006/relationships/slide" Target="slides/slide37.xml"/><Relationship Id="rId52" Type="http://schemas.openxmlformats.org/officeDocument/2006/relationships/slide" Target="slides/slide45.xml"/><Relationship Id="rId60" Type="http://schemas.openxmlformats.org/officeDocument/2006/relationships/slide" Target="slides/slide53.xml"/><Relationship Id="rId65" Type="http://schemas.openxmlformats.org/officeDocument/2006/relationships/slide" Target="slides/slide58.xml"/><Relationship Id="rId73" Type="http://schemas.openxmlformats.org/officeDocument/2006/relationships/slide" Target="slides/slide66.xml"/><Relationship Id="rId78" Type="http://schemas.openxmlformats.org/officeDocument/2006/relationships/slide" Target="slides/slide71.xml"/><Relationship Id="rId81" Type="http://schemas.openxmlformats.org/officeDocument/2006/relationships/slide" Target="slides/slide74.xml"/><Relationship Id="rId86" Type="http://schemas.openxmlformats.org/officeDocument/2006/relationships/slide" Target="slides/slide79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endParaRPr lang="fr-CH"/>
          </a:p>
        </p:txBody>
      </p:sp>
      <p:sp>
        <p:nvSpPr>
          <p:cNvPr id="7577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fr-CH"/>
          </a:p>
        </p:txBody>
      </p:sp>
      <p:sp>
        <p:nvSpPr>
          <p:cNvPr id="7578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7578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CH" smtClean="0"/>
              <a:t>Click to edit Master text styles</a:t>
            </a:r>
          </a:p>
          <a:p>
            <a:pPr lvl="1"/>
            <a:r>
              <a:rPr lang="fr-CH" smtClean="0"/>
              <a:t>Second level</a:t>
            </a:r>
          </a:p>
          <a:p>
            <a:pPr lvl="2"/>
            <a:r>
              <a:rPr lang="fr-CH" smtClean="0"/>
              <a:t>Third level</a:t>
            </a:r>
          </a:p>
          <a:p>
            <a:pPr lvl="3"/>
            <a:r>
              <a:rPr lang="fr-CH" smtClean="0"/>
              <a:t>Fourth level</a:t>
            </a:r>
          </a:p>
          <a:p>
            <a:pPr lvl="4"/>
            <a:r>
              <a:rPr lang="fr-CH" smtClean="0"/>
              <a:t>Fifth level</a:t>
            </a:r>
          </a:p>
        </p:txBody>
      </p:sp>
      <p:sp>
        <p:nvSpPr>
          <p:cNvPr id="7578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endParaRPr lang="fr-CH"/>
          </a:p>
        </p:txBody>
      </p:sp>
      <p:sp>
        <p:nvSpPr>
          <p:cNvPr id="7578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C0590D89-CD14-45A0-87FB-4A81036C330D}" type="slidenum">
              <a:rPr lang="fr-CH"/>
              <a:pPr/>
              <a:t>‹#›</a:t>
            </a:fld>
            <a:endParaRPr lang="fr-CH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7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7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7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7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7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7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7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7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7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r-HR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590D89-CD14-45A0-87FB-4A81036C330D}" type="slidenum">
              <a:rPr lang="fr-CH" smtClean="0"/>
              <a:pPr/>
              <a:t>1</a:t>
            </a:fld>
            <a:endParaRPr lang="fr-CH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r-HR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590D89-CD14-45A0-87FB-4A81036C330D}" type="slidenum">
              <a:rPr lang="fr-CH" smtClean="0"/>
              <a:pPr/>
              <a:t>10</a:t>
            </a:fld>
            <a:endParaRPr lang="fr-CH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r-HR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590D89-CD14-45A0-87FB-4A81036C330D}" type="slidenum">
              <a:rPr lang="fr-CH" smtClean="0"/>
              <a:pPr/>
              <a:t>11</a:t>
            </a:fld>
            <a:endParaRPr lang="fr-CH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r-HR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590D89-CD14-45A0-87FB-4A81036C330D}" type="slidenum">
              <a:rPr lang="fr-CH" smtClean="0"/>
              <a:pPr/>
              <a:t>12</a:t>
            </a:fld>
            <a:endParaRPr lang="fr-CH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r-HR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590D89-CD14-45A0-87FB-4A81036C330D}" type="slidenum">
              <a:rPr lang="fr-CH" smtClean="0"/>
              <a:pPr/>
              <a:t>13</a:t>
            </a:fld>
            <a:endParaRPr lang="fr-CH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r-HR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590D89-CD14-45A0-87FB-4A81036C330D}" type="slidenum">
              <a:rPr lang="fr-CH" smtClean="0"/>
              <a:pPr/>
              <a:t>14</a:t>
            </a:fld>
            <a:endParaRPr lang="fr-CH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r-HR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590D89-CD14-45A0-87FB-4A81036C330D}" type="slidenum">
              <a:rPr lang="fr-CH" smtClean="0"/>
              <a:pPr/>
              <a:t>15</a:t>
            </a:fld>
            <a:endParaRPr lang="fr-CH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r-HR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590D89-CD14-45A0-87FB-4A81036C330D}" type="slidenum">
              <a:rPr lang="fr-CH" smtClean="0"/>
              <a:pPr/>
              <a:t>16</a:t>
            </a:fld>
            <a:endParaRPr lang="fr-CH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r-HR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590D89-CD14-45A0-87FB-4A81036C330D}" type="slidenum">
              <a:rPr lang="fr-CH" smtClean="0"/>
              <a:pPr/>
              <a:t>17</a:t>
            </a:fld>
            <a:endParaRPr lang="fr-CH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r-HR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4BC5BA-CED2-4EDF-9111-CA9778E24D1D}" type="slidenum">
              <a:rPr lang="fr-CH" smtClean="0"/>
              <a:pPr/>
              <a:t>18</a:t>
            </a:fld>
            <a:endParaRPr lang="fr-CH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r-HR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4BC5BA-CED2-4EDF-9111-CA9778E24D1D}" type="slidenum">
              <a:rPr lang="fr-CH" smtClean="0"/>
              <a:pPr/>
              <a:t>19</a:t>
            </a:fld>
            <a:endParaRPr lang="fr-CH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r-HR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590D89-CD14-45A0-87FB-4A81036C330D}" type="slidenum">
              <a:rPr lang="fr-CH" smtClean="0"/>
              <a:pPr/>
              <a:t>2</a:t>
            </a:fld>
            <a:endParaRPr lang="fr-CH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r-HR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590D89-CD14-45A0-87FB-4A81036C330D}" type="slidenum">
              <a:rPr lang="fr-CH" smtClean="0"/>
              <a:pPr/>
              <a:t>20</a:t>
            </a:fld>
            <a:endParaRPr lang="fr-CH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590D89-CD14-45A0-87FB-4A81036C330D}" type="slidenum">
              <a:rPr lang="fr-CH" smtClean="0"/>
              <a:pPr/>
              <a:t>21</a:t>
            </a:fld>
            <a:endParaRPr lang="fr-CH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r-HR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590D89-CD14-45A0-87FB-4A81036C330D}" type="slidenum">
              <a:rPr lang="fr-CH" smtClean="0"/>
              <a:pPr/>
              <a:t>22</a:t>
            </a:fld>
            <a:endParaRPr lang="fr-CH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r-HR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590D89-CD14-45A0-87FB-4A81036C330D}" type="slidenum">
              <a:rPr lang="fr-CH" smtClean="0"/>
              <a:pPr/>
              <a:t>23</a:t>
            </a:fld>
            <a:endParaRPr lang="fr-CH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r-HR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590D89-CD14-45A0-87FB-4A81036C330D}" type="slidenum">
              <a:rPr lang="fr-CH" smtClean="0"/>
              <a:pPr/>
              <a:t>24</a:t>
            </a:fld>
            <a:endParaRPr lang="fr-CH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r-HR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590D89-CD14-45A0-87FB-4A81036C330D}" type="slidenum">
              <a:rPr lang="fr-CH" smtClean="0"/>
              <a:pPr/>
              <a:t>25</a:t>
            </a:fld>
            <a:endParaRPr lang="fr-CH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r-HR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590D89-CD14-45A0-87FB-4A81036C330D}" type="slidenum">
              <a:rPr lang="fr-CH" smtClean="0"/>
              <a:pPr/>
              <a:t>26</a:t>
            </a:fld>
            <a:endParaRPr lang="fr-CH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r-HR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590D89-CD14-45A0-87FB-4A81036C330D}" type="slidenum">
              <a:rPr lang="fr-CH" smtClean="0"/>
              <a:pPr/>
              <a:t>27</a:t>
            </a:fld>
            <a:endParaRPr lang="fr-CH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r-HR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590D89-CD14-45A0-87FB-4A81036C330D}" type="slidenum">
              <a:rPr lang="fr-CH" smtClean="0"/>
              <a:pPr/>
              <a:t>28</a:t>
            </a:fld>
            <a:endParaRPr lang="fr-CH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r-HR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590D89-CD14-45A0-87FB-4A81036C330D}" type="slidenum">
              <a:rPr lang="fr-CH" smtClean="0"/>
              <a:pPr/>
              <a:t>29</a:t>
            </a:fld>
            <a:endParaRPr lang="fr-CH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r-HR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590D89-CD14-45A0-87FB-4A81036C330D}" type="slidenum">
              <a:rPr lang="fr-CH" smtClean="0"/>
              <a:pPr/>
              <a:t>3</a:t>
            </a:fld>
            <a:endParaRPr lang="fr-CH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r-HR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590D89-CD14-45A0-87FB-4A81036C330D}" type="slidenum">
              <a:rPr lang="fr-CH" smtClean="0"/>
              <a:pPr/>
              <a:t>30</a:t>
            </a:fld>
            <a:endParaRPr lang="fr-CH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r-HR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590D89-CD14-45A0-87FB-4A81036C330D}" type="slidenum">
              <a:rPr lang="fr-CH" smtClean="0"/>
              <a:pPr/>
              <a:t>31</a:t>
            </a:fld>
            <a:endParaRPr lang="fr-CH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r-HR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590D89-CD14-45A0-87FB-4A81036C330D}" type="slidenum">
              <a:rPr lang="fr-CH" smtClean="0"/>
              <a:pPr/>
              <a:t>32</a:t>
            </a:fld>
            <a:endParaRPr lang="fr-CH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r-HR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590D89-CD14-45A0-87FB-4A81036C330D}" type="slidenum">
              <a:rPr lang="fr-CH" smtClean="0"/>
              <a:pPr/>
              <a:t>33</a:t>
            </a:fld>
            <a:endParaRPr lang="fr-CH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r-HR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590D89-CD14-45A0-87FB-4A81036C330D}" type="slidenum">
              <a:rPr lang="fr-CH" smtClean="0"/>
              <a:pPr/>
              <a:t>34</a:t>
            </a:fld>
            <a:endParaRPr lang="fr-CH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r-HR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590D89-CD14-45A0-87FB-4A81036C330D}" type="slidenum">
              <a:rPr lang="fr-CH" smtClean="0"/>
              <a:pPr/>
              <a:t>35</a:t>
            </a:fld>
            <a:endParaRPr lang="fr-CH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r-HR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590D89-CD14-45A0-87FB-4A81036C330D}" type="slidenum">
              <a:rPr lang="fr-CH" smtClean="0"/>
              <a:pPr/>
              <a:t>36</a:t>
            </a:fld>
            <a:endParaRPr lang="fr-CH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r-HR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590D89-CD14-45A0-87FB-4A81036C330D}" type="slidenum">
              <a:rPr lang="fr-CH" smtClean="0"/>
              <a:pPr/>
              <a:t>37</a:t>
            </a:fld>
            <a:endParaRPr lang="fr-CH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r-HR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590D89-CD14-45A0-87FB-4A81036C330D}" type="slidenum">
              <a:rPr lang="fr-CH" smtClean="0"/>
              <a:pPr/>
              <a:t>38</a:t>
            </a:fld>
            <a:endParaRPr lang="fr-CH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r-HR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590D89-CD14-45A0-87FB-4A81036C330D}" type="slidenum">
              <a:rPr lang="fr-CH" smtClean="0"/>
              <a:pPr/>
              <a:t>39</a:t>
            </a:fld>
            <a:endParaRPr lang="fr-CH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r-HR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590D89-CD14-45A0-87FB-4A81036C330D}" type="slidenum">
              <a:rPr lang="fr-CH" smtClean="0"/>
              <a:pPr/>
              <a:t>4</a:t>
            </a:fld>
            <a:endParaRPr lang="fr-CH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r-HR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590D89-CD14-45A0-87FB-4A81036C330D}" type="slidenum">
              <a:rPr lang="fr-CH" smtClean="0"/>
              <a:pPr/>
              <a:t>40</a:t>
            </a:fld>
            <a:endParaRPr lang="fr-CH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r-HR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590D89-CD14-45A0-87FB-4A81036C330D}" type="slidenum">
              <a:rPr lang="fr-CH" smtClean="0"/>
              <a:pPr/>
              <a:t>41</a:t>
            </a:fld>
            <a:endParaRPr lang="fr-CH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r-HR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590D89-CD14-45A0-87FB-4A81036C330D}" type="slidenum">
              <a:rPr lang="fr-CH" smtClean="0"/>
              <a:pPr/>
              <a:t>42</a:t>
            </a:fld>
            <a:endParaRPr lang="fr-CH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r-HR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590D89-CD14-45A0-87FB-4A81036C330D}" type="slidenum">
              <a:rPr lang="fr-CH" smtClean="0"/>
              <a:pPr/>
              <a:t>43</a:t>
            </a:fld>
            <a:endParaRPr lang="fr-CH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r-HR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590D89-CD14-45A0-87FB-4A81036C330D}" type="slidenum">
              <a:rPr lang="fr-CH" smtClean="0"/>
              <a:pPr/>
              <a:t>44</a:t>
            </a:fld>
            <a:endParaRPr lang="fr-CH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r-HR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590D89-CD14-45A0-87FB-4A81036C330D}" type="slidenum">
              <a:rPr lang="fr-CH" smtClean="0"/>
              <a:pPr/>
              <a:t>45</a:t>
            </a:fld>
            <a:endParaRPr lang="fr-CH"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r-HR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590D89-CD14-45A0-87FB-4A81036C330D}" type="slidenum">
              <a:rPr lang="fr-CH" smtClean="0"/>
              <a:pPr/>
              <a:t>46</a:t>
            </a:fld>
            <a:endParaRPr lang="fr-CH"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r-HR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590D89-CD14-45A0-87FB-4A81036C330D}" type="slidenum">
              <a:rPr lang="fr-CH" smtClean="0"/>
              <a:pPr/>
              <a:t>47</a:t>
            </a:fld>
            <a:endParaRPr lang="fr-CH"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r-HR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590D89-CD14-45A0-87FB-4A81036C330D}" type="slidenum">
              <a:rPr lang="fr-CH" smtClean="0"/>
              <a:pPr/>
              <a:t>48</a:t>
            </a:fld>
            <a:endParaRPr lang="fr-CH"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r-HR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590D89-CD14-45A0-87FB-4A81036C330D}" type="slidenum">
              <a:rPr lang="fr-CH" smtClean="0"/>
              <a:pPr/>
              <a:t>49</a:t>
            </a:fld>
            <a:endParaRPr lang="fr-CH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r-HR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590D89-CD14-45A0-87FB-4A81036C330D}" type="slidenum">
              <a:rPr lang="fr-CH" smtClean="0"/>
              <a:pPr/>
              <a:t>5</a:t>
            </a:fld>
            <a:endParaRPr lang="fr-CH"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r-HR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590D89-CD14-45A0-87FB-4A81036C330D}" type="slidenum">
              <a:rPr lang="fr-CH" smtClean="0"/>
              <a:pPr/>
              <a:t>50</a:t>
            </a:fld>
            <a:endParaRPr lang="fr-CH"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r-HR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590D89-CD14-45A0-87FB-4A81036C330D}" type="slidenum">
              <a:rPr lang="fr-CH" smtClean="0"/>
              <a:pPr/>
              <a:t>51</a:t>
            </a:fld>
            <a:endParaRPr lang="fr-CH"/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r-HR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590D89-CD14-45A0-87FB-4A81036C330D}" type="slidenum">
              <a:rPr lang="fr-CH" smtClean="0"/>
              <a:pPr/>
              <a:t>52</a:t>
            </a:fld>
            <a:endParaRPr lang="fr-CH"/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r-HR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590D89-CD14-45A0-87FB-4A81036C330D}" type="slidenum">
              <a:rPr lang="fr-CH" smtClean="0"/>
              <a:pPr/>
              <a:t>53</a:t>
            </a:fld>
            <a:endParaRPr lang="fr-CH"/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r-HR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590D89-CD14-45A0-87FB-4A81036C330D}" type="slidenum">
              <a:rPr lang="fr-CH" smtClean="0"/>
              <a:pPr/>
              <a:t>54</a:t>
            </a:fld>
            <a:endParaRPr lang="fr-CH"/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r-HR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590D89-CD14-45A0-87FB-4A81036C330D}" type="slidenum">
              <a:rPr lang="fr-CH" smtClean="0"/>
              <a:pPr/>
              <a:t>55</a:t>
            </a:fld>
            <a:endParaRPr lang="fr-CH"/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r-HR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590D89-CD14-45A0-87FB-4A81036C330D}" type="slidenum">
              <a:rPr lang="fr-CH" smtClean="0"/>
              <a:pPr/>
              <a:t>56</a:t>
            </a:fld>
            <a:endParaRPr lang="fr-CH"/>
          </a:p>
        </p:txBody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r-HR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590D89-CD14-45A0-87FB-4A81036C330D}" type="slidenum">
              <a:rPr lang="fr-CH" smtClean="0"/>
              <a:pPr/>
              <a:t>57</a:t>
            </a:fld>
            <a:endParaRPr lang="fr-CH"/>
          </a:p>
        </p:txBody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r-HR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590D89-CD14-45A0-87FB-4A81036C330D}" type="slidenum">
              <a:rPr lang="fr-CH" smtClean="0"/>
              <a:pPr/>
              <a:t>58</a:t>
            </a:fld>
            <a:endParaRPr lang="fr-CH"/>
          </a:p>
        </p:txBody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r-HR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590D89-CD14-45A0-87FB-4A81036C330D}" type="slidenum">
              <a:rPr lang="fr-CH" smtClean="0"/>
              <a:pPr/>
              <a:t>59</a:t>
            </a:fld>
            <a:endParaRPr lang="fr-CH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r-HR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590D89-CD14-45A0-87FB-4A81036C330D}" type="slidenum">
              <a:rPr lang="fr-CH" smtClean="0"/>
              <a:pPr/>
              <a:t>6</a:t>
            </a:fld>
            <a:endParaRPr lang="fr-CH"/>
          </a:p>
        </p:txBody>
      </p:sp>
    </p:spTree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r-HR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590D89-CD14-45A0-87FB-4A81036C330D}" type="slidenum">
              <a:rPr lang="fr-CH" smtClean="0"/>
              <a:pPr/>
              <a:t>60</a:t>
            </a:fld>
            <a:endParaRPr lang="fr-CH"/>
          </a:p>
        </p:txBody>
      </p:sp>
    </p:spTree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r-HR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590D89-CD14-45A0-87FB-4A81036C330D}" type="slidenum">
              <a:rPr lang="fr-CH" smtClean="0"/>
              <a:pPr/>
              <a:t>61</a:t>
            </a:fld>
            <a:endParaRPr lang="fr-CH"/>
          </a:p>
        </p:txBody>
      </p:sp>
    </p:spTree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r-HR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590D89-CD14-45A0-87FB-4A81036C330D}" type="slidenum">
              <a:rPr lang="fr-CH" smtClean="0"/>
              <a:pPr/>
              <a:t>62</a:t>
            </a:fld>
            <a:endParaRPr lang="fr-CH"/>
          </a:p>
        </p:txBody>
      </p:sp>
    </p:spTree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r-HR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590D89-CD14-45A0-87FB-4A81036C330D}" type="slidenum">
              <a:rPr lang="fr-CH" smtClean="0"/>
              <a:pPr/>
              <a:t>63</a:t>
            </a:fld>
            <a:endParaRPr lang="fr-CH"/>
          </a:p>
        </p:txBody>
      </p:sp>
    </p:spTree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r-HR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590D89-CD14-45A0-87FB-4A81036C330D}" type="slidenum">
              <a:rPr lang="fr-CH" smtClean="0"/>
              <a:pPr/>
              <a:t>64</a:t>
            </a:fld>
            <a:endParaRPr lang="fr-CH"/>
          </a:p>
        </p:txBody>
      </p:sp>
    </p:spTree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r-HR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590D89-CD14-45A0-87FB-4A81036C330D}" type="slidenum">
              <a:rPr lang="fr-CH" smtClean="0"/>
              <a:pPr/>
              <a:t>65</a:t>
            </a:fld>
            <a:endParaRPr lang="fr-CH"/>
          </a:p>
        </p:txBody>
      </p:sp>
    </p:spTree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r-HR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590D89-CD14-45A0-87FB-4A81036C330D}" type="slidenum">
              <a:rPr lang="fr-CH" smtClean="0"/>
              <a:pPr/>
              <a:t>66</a:t>
            </a:fld>
            <a:endParaRPr lang="fr-CH"/>
          </a:p>
        </p:txBody>
      </p:sp>
    </p:spTree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r-HR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590D89-CD14-45A0-87FB-4A81036C330D}" type="slidenum">
              <a:rPr lang="fr-CH" smtClean="0"/>
              <a:pPr/>
              <a:t>67</a:t>
            </a:fld>
            <a:endParaRPr lang="fr-CH"/>
          </a:p>
        </p:txBody>
      </p:sp>
    </p:spTree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r-HR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590D89-CD14-45A0-87FB-4A81036C330D}" type="slidenum">
              <a:rPr lang="fr-CH" smtClean="0"/>
              <a:pPr/>
              <a:t>68</a:t>
            </a:fld>
            <a:endParaRPr lang="fr-CH"/>
          </a:p>
        </p:txBody>
      </p:sp>
    </p:spTree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r-HR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590D89-CD14-45A0-87FB-4A81036C330D}" type="slidenum">
              <a:rPr lang="fr-CH" smtClean="0"/>
              <a:pPr/>
              <a:t>69</a:t>
            </a:fld>
            <a:endParaRPr lang="fr-CH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r-HR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590D89-CD14-45A0-87FB-4A81036C330D}" type="slidenum">
              <a:rPr lang="fr-CH" smtClean="0"/>
              <a:pPr/>
              <a:t>7</a:t>
            </a:fld>
            <a:endParaRPr lang="fr-CH"/>
          </a:p>
        </p:txBody>
      </p:sp>
    </p:spTree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r-HR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590D89-CD14-45A0-87FB-4A81036C330D}" type="slidenum">
              <a:rPr lang="fr-CH" smtClean="0"/>
              <a:pPr/>
              <a:t>70</a:t>
            </a:fld>
            <a:endParaRPr lang="fr-CH"/>
          </a:p>
        </p:txBody>
      </p:sp>
    </p:spTree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r-HR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590D89-CD14-45A0-87FB-4A81036C330D}" type="slidenum">
              <a:rPr lang="fr-CH" smtClean="0"/>
              <a:pPr/>
              <a:t>71</a:t>
            </a:fld>
            <a:endParaRPr lang="fr-CH"/>
          </a:p>
        </p:txBody>
      </p:sp>
    </p:spTree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r-HR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590D89-CD14-45A0-87FB-4A81036C330D}" type="slidenum">
              <a:rPr lang="fr-CH" smtClean="0"/>
              <a:pPr/>
              <a:t>72</a:t>
            </a:fld>
            <a:endParaRPr lang="fr-CH"/>
          </a:p>
        </p:txBody>
      </p:sp>
    </p:spTree>
  </p:cSld>
  <p:clrMapOvr>
    <a:masterClrMapping/>
  </p:clrMapOvr>
</p:notes>
</file>

<file path=ppt/notesSlides/notesSlide7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r-HR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590D89-CD14-45A0-87FB-4A81036C330D}" type="slidenum">
              <a:rPr lang="fr-CH" smtClean="0"/>
              <a:pPr/>
              <a:t>73</a:t>
            </a:fld>
            <a:endParaRPr lang="fr-CH"/>
          </a:p>
        </p:txBody>
      </p:sp>
    </p:spTree>
  </p:cSld>
  <p:clrMapOvr>
    <a:masterClrMapping/>
  </p:clrMapOvr>
</p:notes>
</file>

<file path=ppt/notesSlides/notesSlide7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r-HR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590D89-CD14-45A0-87FB-4A81036C330D}" type="slidenum">
              <a:rPr lang="fr-CH" smtClean="0"/>
              <a:pPr/>
              <a:t>74</a:t>
            </a:fld>
            <a:endParaRPr lang="fr-CH"/>
          </a:p>
        </p:txBody>
      </p:sp>
    </p:spTree>
  </p:cSld>
  <p:clrMapOvr>
    <a:masterClrMapping/>
  </p:clrMapOvr>
</p:notes>
</file>

<file path=ppt/notesSlides/notesSlide7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r-HR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590D89-CD14-45A0-87FB-4A81036C330D}" type="slidenum">
              <a:rPr lang="fr-CH" smtClean="0"/>
              <a:pPr/>
              <a:t>75</a:t>
            </a:fld>
            <a:endParaRPr lang="fr-CH"/>
          </a:p>
        </p:txBody>
      </p:sp>
    </p:spTree>
  </p:cSld>
  <p:clrMapOvr>
    <a:masterClrMapping/>
  </p:clrMapOvr>
</p:notes>
</file>

<file path=ppt/notesSlides/notesSlide7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r-HR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590D89-CD14-45A0-87FB-4A81036C330D}" type="slidenum">
              <a:rPr lang="fr-CH" smtClean="0"/>
              <a:pPr/>
              <a:t>76</a:t>
            </a:fld>
            <a:endParaRPr lang="fr-CH"/>
          </a:p>
        </p:txBody>
      </p:sp>
    </p:spTree>
  </p:cSld>
  <p:clrMapOvr>
    <a:masterClrMapping/>
  </p:clrMapOvr>
</p:notes>
</file>

<file path=ppt/notesSlides/notesSlide7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r-HR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590D89-CD14-45A0-87FB-4A81036C330D}" type="slidenum">
              <a:rPr lang="fr-CH" smtClean="0"/>
              <a:pPr/>
              <a:t>77</a:t>
            </a:fld>
            <a:endParaRPr lang="fr-CH"/>
          </a:p>
        </p:txBody>
      </p:sp>
    </p:spTree>
  </p:cSld>
  <p:clrMapOvr>
    <a:masterClrMapping/>
  </p:clrMapOvr>
</p:notes>
</file>

<file path=ppt/notesSlides/notesSlide7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r-HR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590D89-CD14-45A0-87FB-4A81036C330D}" type="slidenum">
              <a:rPr lang="fr-CH" smtClean="0"/>
              <a:pPr/>
              <a:t>78</a:t>
            </a:fld>
            <a:endParaRPr lang="fr-CH"/>
          </a:p>
        </p:txBody>
      </p:sp>
    </p:spTree>
  </p:cSld>
  <p:clrMapOvr>
    <a:masterClrMapping/>
  </p:clrMapOvr>
</p:notes>
</file>

<file path=ppt/notesSlides/notesSlide7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r-HR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590D89-CD14-45A0-87FB-4A81036C330D}" type="slidenum">
              <a:rPr lang="fr-CH" smtClean="0"/>
              <a:pPr/>
              <a:t>79</a:t>
            </a:fld>
            <a:endParaRPr lang="fr-CH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r-HR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590D89-CD14-45A0-87FB-4A81036C330D}" type="slidenum">
              <a:rPr lang="fr-CH" smtClean="0"/>
              <a:pPr/>
              <a:t>8</a:t>
            </a:fld>
            <a:endParaRPr lang="fr-CH"/>
          </a:p>
        </p:txBody>
      </p:sp>
    </p:spTree>
  </p:cSld>
  <p:clrMapOvr>
    <a:masterClrMapping/>
  </p:clrMapOvr>
</p:notes>
</file>

<file path=ppt/notesSlides/notesSlide8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478DCAA-8CDF-48C1-BE3C-5B26B04859CA}" type="slidenum">
              <a:rPr lang="en-US"/>
              <a:pPr/>
              <a:t>80</a:t>
            </a:fld>
            <a:endParaRPr lang="en-US"/>
          </a:p>
        </p:txBody>
      </p:sp>
      <p:sp>
        <p:nvSpPr>
          <p:cNvPr id="148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84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sr-Latn-C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r-HR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590D89-CD14-45A0-87FB-4A81036C330D}" type="slidenum">
              <a:rPr lang="fr-CH" smtClean="0"/>
              <a:pPr/>
              <a:t>9</a:t>
            </a:fld>
            <a:endParaRPr lang="fr-CH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9" name="Line 7"/>
          <p:cNvSpPr>
            <a:spLocks noChangeShapeType="1"/>
          </p:cNvSpPr>
          <p:nvPr/>
        </p:nvSpPr>
        <p:spPr bwMode="auto">
          <a:xfrm>
            <a:off x="457200" y="1052513"/>
            <a:ext cx="8153400" cy="0"/>
          </a:xfrm>
          <a:prstGeom prst="line">
            <a:avLst/>
          </a:prstGeom>
          <a:noFill/>
          <a:ln w="9525">
            <a:solidFill>
              <a:srgbClr val="7E7E7E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hr-HR"/>
          </a:p>
        </p:txBody>
      </p:sp>
      <p:pic>
        <p:nvPicPr>
          <p:cNvPr id="3080" name="Picture 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38400" y="1814513"/>
            <a:ext cx="4048125" cy="3286125"/>
          </a:xfrm>
          <a:prstGeom prst="rect">
            <a:avLst/>
          </a:prstGeom>
          <a:noFill/>
        </p:spPr>
      </p:pic>
      <p:sp>
        <p:nvSpPr>
          <p:cNvPr id="3081" name="Line 9"/>
          <p:cNvSpPr>
            <a:spLocks noChangeShapeType="1"/>
          </p:cNvSpPr>
          <p:nvPr/>
        </p:nvSpPr>
        <p:spPr bwMode="auto">
          <a:xfrm>
            <a:off x="419100" y="6157913"/>
            <a:ext cx="8255000" cy="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hr-H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4A13AD1-D285-420B-A378-B6D8626E0016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/>
          <p:cNvSpPr>
            <a:spLocks noGrp="1"/>
          </p:cNvSpPr>
          <p:nvPr>
            <p:ph type="title" orient="vert"/>
          </p:nvPr>
        </p:nvSpPr>
        <p:spPr>
          <a:xfrm>
            <a:off x="6629400" y="1600200"/>
            <a:ext cx="2057400" cy="4525963"/>
          </a:xfrm>
        </p:spPr>
        <p:txBody>
          <a:bodyPr vert="eaVert"/>
          <a:lstStyle/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6019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E27732A-2244-4575-A822-77F636D5BCFC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Line 2"/>
          <p:cNvSpPr>
            <a:spLocks noChangeShapeType="1"/>
          </p:cNvSpPr>
          <p:nvPr/>
        </p:nvSpPr>
        <p:spPr bwMode="auto">
          <a:xfrm>
            <a:off x="457200" y="1052513"/>
            <a:ext cx="8153400" cy="0"/>
          </a:xfrm>
          <a:prstGeom prst="line">
            <a:avLst/>
          </a:prstGeom>
          <a:noFill/>
          <a:ln w="9525">
            <a:solidFill>
              <a:srgbClr val="7E7E7E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hr-HR"/>
          </a:p>
        </p:txBody>
      </p:sp>
      <p:sp>
        <p:nvSpPr>
          <p:cNvPr id="47107" name="Line 3"/>
          <p:cNvSpPr>
            <a:spLocks noChangeShapeType="1"/>
          </p:cNvSpPr>
          <p:nvPr/>
        </p:nvSpPr>
        <p:spPr bwMode="auto">
          <a:xfrm>
            <a:off x="419100" y="6157913"/>
            <a:ext cx="8255000" cy="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hr-HR"/>
          </a:p>
        </p:txBody>
      </p:sp>
      <p:pic>
        <p:nvPicPr>
          <p:cNvPr id="4710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39988" y="2057400"/>
            <a:ext cx="4048125" cy="3232150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EFE825D-140F-4DE3-9B97-D877DCFD28B7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odjelj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8FA6BC1-3F4F-4143-9EC8-F844F63B6449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BF2D987-5401-4414-8D25-941FB636822C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5" name="Rezervirano mjesto teksta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</p:txBody>
      </p:sp>
      <p:sp>
        <p:nvSpPr>
          <p:cNvPr id="6" name="Rezervirano mjesto sadržaja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7" name="Rezervirano mjesto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8" name="Rezervirano mjesto podnožja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9" name="Rezervirano mjesto broja slajd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8720701-027B-4C86-8092-1801208B6CBC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4" name="Rezervirano mjesto podnožja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Rezervirano mjesto broja slajd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F59EC71-4B64-457C-B240-E9B7E7AE14BB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3" name="Rezervirano mjesto podnožja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EE2A33-CF98-4EFB-82EF-7838F2553031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6B729E0-B85C-4CC4-8932-289FD97B9749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B1101B7-DAF8-4E7A-BB0D-6D76BB975B0D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slik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DF7C939-C1E6-42F1-8CA4-EEA3D9A150C2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4EFCE4D-72E9-4A88-8204-1F91364C7B57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/>
          <p:cNvSpPr>
            <a:spLocks noGrp="1"/>
          </p:cNvSpPr>
          <p:nvPr>
            <p:ph type="title" orient="vert"/>
          </p:nvPr>
        </p:nvSpPr>
        <p:spPr>
          <a:xfrm>
            <a:off x="6629400" y="1600200"/>
            <a:ext cx="2057400" cy="4525963"/>
          </a:xfrm>
        </p:spPr>
        <p:txBody>
          <a:bodyPr vert="eaVert"/>
          <a:lstStyle/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6019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576AC0E-57DF-46A3-B9FB-F1DBA9DAE4B3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adržaja 1"/>
          <p:cNvSpPr>
            <a:spLocks noGrp="1"/>
          </p:cNvSpPr>
          <p:nvPr>
            <p:ph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3" name="Rezervirano mjesto datuma 2"/>
          <p:cNvSpPr>
            <a:spLocks noGrp="1"/>
          </p:cNvSpPr>
          <p:nvPr>
            <p:ph type="dt" sz="half" idx="10"/>
          </p:nvPr>
        </p:nvSpPr>
        <p:spPr>
          <a:xfrm>
            <a:off x="415925" y="65532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4" name="Rezervirano mjesto podnožja 3"/>
          <p:cNvSpPr>
            <a:spLocks noGrp="1"/>
          </p:cNvSpPr>
          <p:nvPr>
            <p:ph type="ftr" sz="quarter" idx="11"/>
          </p:nvPr>
        </p:nvSpPr>
        <p:spPr>
          <a:xfrm>
            <a:off x="3124200" y="65532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Rezervirano mjesto broja slajda 4"/>
          <p:cNvSpPr>
            <a:spLocks noGrp="1"/>
          </p:cNvSpPr>
          <p:nvPr>
            <p:ph type="sldNum" sz="quarter" idx="12"/>
          </p:nvPr>
        </p:nvSpPr>
        <p:spPr>
          <a:xfrm>
            <a:off x="6769100" y="65532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170876F8-EE31-4C4F-A069-9C7348938515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15" name="Rectangle 11"/>
          <p:cNvSpPr>
            <a:spLocks noChangeArrowheads="1"/>
          </p:cNvSpPr>
          <p:nvPr/>
        </p:nvSpPr>
        <p:spPr bwMode="auto">
          <a:xfrm>
            <a:off x="3048000" y="1066800"/>
            <a:ext cx="5624513" cy="51816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hr-HR"/>
          </a:p>
        </p:txBody>
      </p:sp>
      <p:sp>
        <p:nvSpPr>
          <p:cNvPr id="21508" name="Rectangle 4"/>
          <p:cNvSpPr>
            <a:spLocks noGrp="1" noChangeArrowheads="1"/>
          </p:cNvSpPr>
          <p:nvPr>
            <p:ph type="ctrTitle"/>
          </p:nvPr>
        </p:nvSpPr>
        <p:spPr>
          <a:xfrm>
            <a:off x="415925" y="1065213"/>
            <a:ext cx="2555875" cy="5181600"/>
          </a:xfrm>
        </p:spPr>
        <p:txBody>
          <a:bodyPr lIns="91440"/>
          <a:lstStyle>
            <a:lvl1pPr algn="ctr">
              <a:defRPr>
                <a:ea typeface="ＭＳ Ｐゴシック" pitchFamily="98" charset="-128"/>
              </a:defRPr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21509" name="Rectangle 5"/>
          <p:cNvSpPr>
            <a:spLocks noGrp="1" noChangeArrowheads="1"/>
          </p:cNvSpPr>
          <p:nvPr>
            <p:ph type="dt" sz="half" idx="2"/>
          </p:nvPr>
        </p:nvSpPr>
        <p:spPr/>
        <p:txBody>
          <a:bodyPr rIns="0" bIns="0"/>
          <a:lstStyle>
            <a:lvl1pPr>
              <a:defRPr>
                <a:ea typeface="ＭＳ Ｐゴシック" pitchFamily="98" charset="-128"/>
              </a:defRPr>
            </a:lvl1pPr>
          </a:lstStyle>
          <a:p>
            <a:endParaRPr lang="en-GB"/>
          </a:p>
        </p:txBody>
      </p:sp>
      <p:pic>
        <p:nvPicPr>
          <p:cNvPr id="21510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77200" y="457200"/>
            <a:ext cx="596900" cy="276225"/>
          </a:xfrm>
          <a:prstGeom prst="rect">
            <a:avLst/>
          </a:prstGeom>
          <a:noFill/>
        </p:spPr>
      </p:pic>
      <p:sp>
        <p:nvSpPr>
          <p:cNvPr id="21512" name="Rectangle 8"/>
          <p:cNvSpPr>
            <a:spLocks noGrp="1" noChangeArrowheads="1"/>
          </p:cNvSpPr>
          <p:nvPr>
            <p:ph type="subTitle" idx="1"/>
          </p:nvPr>
        </p:nvSpPr>
        <p:spPr>
          <a:xfrm>
            <a:off x="3048000" y="1065213"/>
            <a:ext cx="5624513" cy="5181600"/>
          </a:xfrm>
        </p:spPr>
        <p:txBody>
          <a:bodyPr lIns="91440" tIns="180000" bIns="46800"/>
          <a:lstStyle>
            <a:lvl1pPr marL="84138" indent="0">
              <a:buFontTx/>
              <a:buNone/>
              <a:defRPr>
                <a:ea typeface="ＭＳ Ｐゴシック" pitchFamily="98" charset="-128"/>
              </a:defRPr>
            </a:lvl1pPr>
            <a:lvl2pPr marL="534988" lvl="1" indent="0">
              <a:buFont typeface="Arial" charset="0"/>
              <a:buNone/>
              <a:defRPr>
                <a:ea typeface="ＭＳ Ｐゴシック" pitchFamily="98" charset="-128"/>
              </a:defRPr>
            </a:lvl2pPr>
            <a:lvl3pPr marL="984250" lvl="2" indent="0">
              <a:buFontTx/>
              <a:buNone/>
              <a:defRPr>
                <a:ea typeface="ＭＳ Ｐゴシック" pitchFamily="98" charset="-128"/>
              </a:defRPr>
            </a:lvl3pPr>
            <a:lvl4pPr marL="1435100" lvl="3" indent="0">
              <a:buFontTx/>
              <a:buNone/>
              <a:defRPr/>
            </a:lvl4pPr>
            <a:lvl5pPr marL="1884363" lvl="4" indent="0">
              <a:buFontTx/>
              <a:buNone/>
              <a:defRPr/>
            </a:lvl5pPr>
          </a:lstStyle>
          <a:p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  <a:p>
            <a:endParaRPr lang="en-GB"/>
          </a:p>
        </p:txBody>
      </p:sp>
      <p:sp>
        <p:nvSpPr>
          <p:cNvPr id="21513" name="Rectangle 9"/>
          <p:cNvSpPr>
            <a:spLocks noGrp="1" noChangeArrowheads="1"/>
          </p:cNvSpPr>
          <p:nvPr>
            <p:ph type="ftr" sz="quarter" idx="3"/>
          </p:nvPr>
        </p:nvSpPr>
        <p:spPr/>
        <p:txBody>
          <a:bodyPr lIns="0" rIns="0" bIns="0"/>
          <a:lstStyle>
            <a:lvl1pPr>
              <a:defRPr>
                <a:ea typeface="ＭＳ Ｐゴシック" pitchFamily="98" charset="-128"/>
              </a:defRPr>
            </a:lvl1pPr>
          </a:lstStyle>
          <a:p>
            <a:endParaRPr lang="en-GB"/>
          </a:p>
        </p:txBody>
      </p:sp>
      <p:sp>
        <p:nvSpPr>
          <p:cNvPr id="21514" name="Rectangle 10"/>
          <p:cNvSpPr>
            <a:spLocks noGrp="1" noChangeArrowheads="1"/>
          </p:cNvSpPr>
          <p:nvPr>
            <p:ph type="sldNum" sz="quarter" idx="4"/>
          </p:nvPr>
        </p:nvSpPr>
        <p:spPr/>
        <p:txBody>
          <a:bodyPr lIns="0" bIns="0"/>
          <a:lstStyle>
            <a:lvl1pPr>
              <a:defRPr>
                <a:ea typeface="ＭＳ Ｐゴシック" pitchFamily="98" charset="-128"/>
              </a:defRPr>
            </a:lvl1pPr>
          </a:lstStyle>
          <a:p>
            <a:fld id="{AE316B25-C56F-4B33-9873-F44C3A898DAB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0586EEF-8AA3-41F6-8ECA-CE7A9C01BA52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odjelj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FDA59C9-78A3-4B89-ADF1-C966A5A50A4A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sz="half" idx="1"/>
          </p:nvPr>
        </p:nvSpPr>
        <p:spPr>
          <a:xfrm>
            <a:off x="415925" y="1150938"/>
            <a:ext cx="4051300" cy="5181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4619625" y="1150938"/>
            <a:ext cx="4052888" cy="5181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3E29BE0-41B9-4F6A-94E0-B04256261E87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5" name="Rezervirano mjesto teksta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</p:txBody>
      </p:sp>
      <p:sp>
        <p:nvSpPr>
          <p:cNvPr id="6" name="Rezervirano mjesto sadržaja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7" name="Rezervirano mjesto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8" name="Rezervirano mjesto podnožja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9" name="Rezervirano mjesto broja slajd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85AD7F8-7276-4795-B9CD-6B38270568A8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4" name="Rezervirano mjesto podnožja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Rezervirano mjesto broja slajd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F42BDFF-4D73-406E-BC04-34A23FA09DC7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odjelj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C639DC7-5119-4C2C-8C57-33EABBF86A4A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3" name="Rezervirano mjesto podnožja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2843C70-83B2-43C6-B923-EE4B27DF7D0D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A9EA294-EF65-44FF-A461-8D682D816639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slik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8E627F6-20B4-4452-95C4-7CF7D41ABA15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F05290A-49EB-44D7-95EB-C8CFA422397B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/>
          <p:cNvSpPr>
            <a:spLocks noGrp="1"/>
          </p:cNvSpPr>
          <p:nvPr>
            <p:ph type="title" orient="vert"/>
          </p:nvPr>
        </p:nvSpPr>
        <p:spPr>
          <a:xfrm>
            <a:off x="6608763" y="403225"/>
            <a:ext cx="2063750" cy="5929313"/>
          </a:xfrm>
        </p:spPr>
        <p:txBody>
          <a:bodyPr vert="eaVert"/>
          <a:lstStyle/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>
          <a:xfrm>
            <a:off x="415925" y="403225"/>
            <a:ext cx="6040438" cy="5929313"/>
          </a:xfrm>
        </p:spPr>
        <p:txBody>
          <a:bodyPr vert="eaVert"/>
          <a:lstStyle/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562D3F4-A72D-416B-B3EE-B499B5A54D88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11" name="Rectangle 11"/>
          <p:cNvSpPr>
            <a:spLocks noChangeArrowheads="1"/>
          </p:cNvSpPr>
          <p:nvPr/>
        </p:nvSpPr>
        <p:spPr bwMode="auto">
          <a:xfrm>
            <a:off x="3048000" y="1066800"/>
            <a:ext cx="5624513" cy="51816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hr-HR"/>
          </a:p>
        </p:txBody>
      </p:sp>
      <p:sp>
        <p:nvSpPr>
          <p:cNvPr id="25604" name="Rectangle 4"/>
          <p:cNvSpPr>
            <a:spLocks noGrp="1" noChangeArrowheads="1"/>
          </p:cNvSpPr>
          <p:nvPr>
            <p:ph type="ctrTitle"/>
          </p:nvPr>
        </p:nvSpPr>
        <p:spPr>
          <a:xfrm>
            <a:off x="415925" y="1065213"/>
            <a:ext cx="2555875" cy="5181600"/>
          </a:xfrm>
        </p:spPr>
        <p:txBody>
          <a:bodyPr lIns="91440"/>
          <a:lstStyle>
            <a:lvl1pPr algn="ctr">
              <a:defRPr>
                <a:ea typeface="ＭＳ Ｐゴシック" pitchFamily="98" charset="-128"/>
              </a:defRPr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25605" name="Rectangle 5"/>
          <p:cNvSpPr>
            <a:spLocks noGrp="1" noChangeArrowheads="1"/>
          </p:cNvSpPr>
          <p:nvPr>
            <p:ph type="dt" sz="half" idx="2"/>
          </p:nvPr>
        </p:nvSpPr>
        <p:spPr/>
        <p:txBody>
          <a:bodyPr rIns="0" bIns="0"/>
          <a:lstStyle>
            <a:lvl1pPr>
              <a:defRPr>
                <a:ea typeface="ＭＳ Ｐゴシック" pitchFamily="98" charset="-128"/>
              </a:defRPr>
            </a:lvl1pPr>
          </a:lstStyle>
          <a:p>
            <a:endParaRPr lang="en-GB"/>
          </a:p>
        </p:txBody>
      </p:sp>
      <p:pic>
        <p:nvPicPr>
          <p:cNvPr id="25606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77200" y="457200"/>
            <a:ext cx="596900" cy="276225"/>
          </a:xfrm>
          <a:prstGeom prst="rect">
            <a:avLst/>
          </a:prstGeom>
          <a:noFill/>
        </p:spPr>
      </p:pic>
      <p:sp>
        <p:nvSpPr>
          <p:cNvPr id="25608" name="Rectangle 8"/>
          <p:cNvSpPr>
            <a:spLocks noGrp="1" noChangeArrowheads="1"/>
          </p:cNvSpPr>
          <p:nvPr>
            <p:ph type="subTitle" idx="1"/>
          </p:nvPr>
        </p:nvSpPr>
        <p:spPr>
          <a:xfrm>
            <a:off x="3048000" y="1065213"/>
            <a:ext cx="5624513" cy="5181600"/>
          </a:xfrm>
        </p:spPr>
        <p:txBody>
          <a:bodyPr lIns="91440" tIns="180000"/>
          <a:lstStyle>
            <a:lvl1pPr marL="84138" indent="0">
              <a:buFontTx/>
              <a:buNone/>
              <a:defRPr>
                <a:ea typeface="ＭＳ Ｐゴシック" pitchFamily="98" charset="-128"/>
              </a:defRPr>
            </a:lvl1pPr>
            <a:lvl2pPr marL="534988" lvl="1" indent="0">
              <a:buFont typeface="Arial" charset="0"/>
              <a:buNone/>
              <a:defRPr>
                <a:ea typeface="ＭＳ Ｐゴシック" pitchFamily="98" charset="-128"/>
              </a:defRPr>
            </a:lvl2pPr>
            <a:lvl3pPr marL="984250" lvl="2" indent="0">
              <a:buFontTx/>
              <a:buNone/>
              <a:defRPr>
                <a:ea typeface="ＭＳ Ｐゴシック" pitchFamily="98" charset="-128"/>
              </a:defRPr>
            </a:lvl3pPr>
            <a:lvl4pPr marL="1435100" lvl="3" indent="0">
              <a:buFontTx/>
              <a:buNone/>
              <a:defRPr/>
            </a:lvl4pPr>
            <a:lvl5pPr marL="1884363" lvl="4" indent="0">
              <a:buFontTx/>
              <a:buNone/>
              <a:defRPr/>
            </a:lvl5pPr>
          </a:lstStyle>
          <a:p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25609" name="Rectangle 9"/>
          <p:cNvSpPr>
            <a:spLocks noGrp="1" noChangeArrowheads="1"/>
          </p:cNvSpPr>
          <p:nvPr>
            <p:ph type="ftr" sz="quarter" idx="3"/>
          </p:nvPr>
        </p:nvSpPr>
        <p:spPr/>
        <p:txBody>
          <a:bodyPr lIns="0" rIns="0" bIns="0"/>
          <a:lstStyle>
            <a:lvl1pPr>
              <a:defRPr>
                <a:ea typeface="ＭＳ Ｐゴシック" pitchFamily="98" charset="-128"/>
              </a:defRPr>
            </a:lvl1pPr>
          </a:lstStyle>
          <a:p>
            <a:endParaRPr lang="en-GB"/>
          </a:p>
        </p:txBody>
      </p:sp>
      <p:sp>
        <p:nvSpPr>
          <p:cNvPr id="25610" name="Rectangle 10"/>
          <p:cNvSpPr>
            <a:spLocks noGrp="1" noChangeArrowheads="1"/>
          </p:cNvSpPr>
          <p:nvPr>
            <p:ph type="sldNum" sz="quarter" idx="4"/>
          </p:nvPr>
        </p:nvSpPr>
        <p:spPr/>
        <p:txBody>
          <a:bodyPr lIns="0" bIns="0"/>
          <a:lstStyle>
            <a:lvl1pPr>
              <a:defRPr>
                <a:ea typeface="ＭＳ Ｐゴシック" pitchFamily="98" charset="-128"/>
              </a:defRPr>
            </a:lvl1pPr>
          </a:lstStyle>
          <a:p>
            <a:fld id="{9E673C01-5B1B-4B24-B9B3-0D892342FB27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1AB2535-3896-4023-96BB-3ABAD73FCCF4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odjelj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3511348-4118-4170-B22C-54550D2B844D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sz="half" idx="1"/>
          </p:nvPr>
        </p:nvSpPr>
        <p:spPr>
          <a:xfrm>
            <a:off x="415925" y="1150938"/>
            <a:ext cx="4051300" cy="5181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4619625" y="1150938"/>
            <a:ext cx="4052888" cy="5181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71B3929-3FFB-42A6-959E-A2D9FB5EF25D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5" name="Rezervirano mjesto teksta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</p:txBody>
      </p:sp>
      <p:sp>
        <p:nvSpPr>
          <p:cNvPr id="6" name="Rezervirano mjesto sadržaja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7" name="Rezervirano mjesto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8" name="Rezervirano mjesto podnožja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9" name="Rezervirano mjesto broja slajd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17137B7-326E-421B-97A4-09EAD414B58E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1FE9CD7-CD33-46F1-8AE1-7267055D89AC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4" name="Rezervirano mjesto podnožja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Rezervirano mjesto broja slajd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89A3F92-124D-44DE-AC03-5C552C07550F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3" name="Rezervirano mjesto podnožja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F0AE933-A86F-4401-914F-97C89FE693DC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7B344BB-1432-4419-A69D-7D15D1C4AB86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slik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AA4D8C3-E6EC-4962-94C2-0EF84AF8D2B1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6A68376-8870-4151-874A-A16FBC3DC28D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/>
          <p:cNvSpPr>
            <a:spLocks noGrp="1"/>
          </p:cNvSpPr>
          <p:nvPr>
            <p:ph type="title" orient="vert"/>
          </p:nvPr>
        </p:nvSpPr>
        <p:spPr>
          <a:xfrm>
            <a:off x="6608763" y="387350"/>
            <a:ext cx="2063750" cy="5945188"/>
          </a:xfrm>
        </p:spPr>
        <p:txBody>
          <a:bodyPr vert="eaVert"/>
          <a:lstStyle/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>
          <a:xfrm>
            <a:off x="415925" y="387350"/>
            <a:ext cx="6040438" cy="5945188"/>
          </a:xfrm>
        </p:spPr>
        <p:txBody>
          <a:bodyPr vert="eaVert"/>
          <a:lstStyle/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67AD1D4-83DA-4A6C-9116-6471643599A1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4" name="Rectangle 14"/>
          <p:cNvSpPr>
            <a:spLocks noChangeArrowheads="1"/>
          </p:cNvSpPr>
          <p:nvPr/>
        </p:nvSpPr>
        <p:spPr bwMode="auto">
          <a:xfrm>
            <a:off x="3048000" y="1066800"/>
            <a:ext cx="5624513" cy="51816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hr-HR"/>
          </a:p>
        </p:txBody>
      </p:sp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15925" y="1065213"/>
            <a:ext cx="2555875" cy="5181600"/>
          </a:xfrm>
        </p:spPr>
        <p:txBody>
          <a:bodyPr lIns="91440"/>
          <a:lstStyle>
            <a:lvl1pPr algn="ctr">
              <a:defRPr>
                <a:ea typeface="ＭＳ Ｐゴシック" pitchFamily="98" charset="-128"/>
              </a:defRPr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dt" sz="half" idx="2"/>
          </p:nvPr>
        </p:nvSpPr>
        <p:spPr/>
        <p:txBody>
          <a:bodyPr rIns="0" bIns="0"/>
          <a:lstStyle>
            <a:lvl1pPr>
              <a:defRPr>
                <a:ea typeface="ＭＳ Ｐゴシック" pitchFamily="98" charset="-128"/>
              </a:defRPr>
            </a:lvl1pPr>
          </a:lstStyle>
          <a:p>
            <a:endParaRPr lang="en-GB"/>
          </a:p>
        </p:txBody>
      </p:sp>
      <p:pic>
        <p:nvPicPr>
          <p:cNvPr id="5129" name="Picture 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77200" y="457200"/>
            <a:ext cx="596900" cy="276225"/>
          </a:xfrm>
          <a:prstGeom prst="rect">
            <a:avLst/>
          </a:prstGeom>
          <a:noFill/>
        </p:spPr>
      </p:pic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048000" y="1065213"/>
            <a:ext cx="5624513" cy="5181600"/>
          </a:xfrm>
        </p:spPr>
        <p:txBody>
          <a:bodyPr lIns="91440" tIns="180000"/>
          <a:lstStyle>
            <a:lvl1pPr marL="84138" indent="0">
              <a:buFontTx/>
              <a:buNone/>
              <a:defRPr>
                <a:ea typeface="ＭＳ Ｐゴシック" pitchFamily="98" charset="-128"/>
              </a:defRPr>
            </a:lvl1pPr>
            <a:lvl2pPr marL="534988" lvl="1" indent="0">
              <a:buFont typeface="Arial" charset="0"/>
              <a:buNone/>
              <a:defRPr>
                <a:ea typeface="ＭＳ Ｐゴシック" pitchFamily="98" charset="-128"/>
              </a:defRPr>
            </a:lvl2pPr>
            <a:lvl3pPr marL="984250" lvl="2" indent="0">
              <a:buFontTx/>
              <a:buNone/>
              <a:defRPr>
                <a:ea typeface="ＭＳ Ｐゴシック" pitchFamily="98" charset="-128"/>
              </a:defRPr>
            </a:lvl3pPr>
            <a:lvl4pPr marL="1435100" lvl="3" indent="0">
              <a:buFontTx/>
              <a:buNone/>
              <a:defRPr/>
            </a:lvl4pPr>
            <a:lvl5pPr marL="1884363" lvl="4" indent="0">
              <a:buFontTx/>
              <a:buNone/>
              <a:defRPr/>
            </a:lvl5pPr>
          </a:lstStyle>
          <a:p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131" name="Rectangle 11"/>
          <p:cNvSpPr>
            <a:spLocks noGrp="1" noChangeArrowheads="1"/>
          </p:cNvSpPr>
          <p:nvPr>
            <p:ph type="ftr" sz="quarter" idx="3"/>
          </p:nvPr>
        </p:nvSpPr>
        <p:spPr/>
        <p:txBody>
          <a:bodyPr lIns="0" rIns="0" bIns="0"/>
          <a:lstStyle>
            <a:lvl1pPr>
              <a:defRPr>
                <a:ea typeface="ＭＳ Ｐゴシック" pitchFamily="98" charset="-128"/>
              </a:defRPr>
            </a:lvl1pPr>
          </a:lstStyle>
          <a:p>
            <a:endParaRPr lang="en-GB"/>
          </a:p>
        </p:txBody>
      </p:sp>
      <p:sp>
        <p:nvSpPr>
          <p:cNvPr id="5132" name="Rectangle 12"/>
          <p:cNvSpPr>
            <a:spLocks noGrp="1" noChangeArrowheads="1"/>
          </p:cNvSpPr>
          <p:nvPr>
            <p:ph type="sldNum" sz="quarter" idx="4"/>
          </p:nvPr>
        </p:nvSpPr>
        <p:spPr/>
        <p:txBody>
          <a:bodyPr lIns="0" bIns="0"/>
          <a:lstStyle>
            <a:lvl1pPr>
              <a:defRPr>
                <a:ea typeface="ＭＳ Ｐゴシック" pitchFamily="98" charset="-128"/>
              </a:defRPr>
            </a:lvl1pPr>
          </a:lstStyle>
          <a:p>
            <a:fld id="{D65C8CFE-41D7-4A3F-8D86-5683606902CE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759DEF4-2CF1-4A58-92B2-09E2FD01165A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odjelj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053D4E9-08EE-47EA-B32B-08DD83A18767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sz="half" idx="1"/>
          </p:nvPr>
        </p:nvSpPr>
        <p:spPr>
          <a:xfrm>
            <a:off x="415925" y="1150938"/>
            <a:ext cx="4051300" cy="5181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4619625" y="1150938"/>
            <a:ext cx="4052888" cy="5181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2A888D6-D3DF-447F-9367-D2254480B11D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5" name="Rezervirano mjesto teksta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</p:txBody>
      </p:sp>
      <p:sp>
        <p:nvSpPr>
          <p:cNvPr id="6" name="Rezervirano mjesto sadržaja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7" name="Rezervirano mjesto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8" name="Rezervirano mjesto podnožja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9" name="Rezervirano mjesto broja slajd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26D0712-779B-4E10-885E-50BAB4899518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5" name="Rezervirano mjesto teksta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</p:txBody>
      </p:sp>
      <p:sp>
        <p:nvSpPr>
          <p:cNvPr id="6" name="Rezervirano mjesto sadržaja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7" name="Rezervirano mjesto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8" name="Rezervirano mjesto podnožja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9" name="Rezervirano mjesto broja slajd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C24AED2-E4E2-496F-A988-A84D1CD5AE77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4" name="Rezervirano mjesto podnožja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Rezervirano mjesto broja slajd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3519E37-A170-4E0C-8CCC-D72AA9C833DC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3" name="Rezervirano mjesto podnožja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A550D11-59EB-446C-B6F2-66956CFAE79A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333C490-2732-4CE6-9774-C971B3579427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slik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BD7D427-6722-44A4-9A63-96472F6D1AE9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24CF724-CB5C-41FD-85B6-DF81A822AB28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/>
          <p:cNvSpPr>
            <a:spLocks noGrp="1"/>
          </p:cNvSpPr>
          <p:nvPr>
            <p:ph type="title" orient="vert"/>
          </p:nvPr>
        </p:nvSpPr>
        <p:spPr>
          <a:xfrm>
            <a:off x="6608763" y="401638"/>
            <a:ext cx="2063750" cy="5930900"/>
          </a:xfrm>
        </p:spPr>
        <p:txBody>
          <a:bodyPr vert="eaVert"/>
          <a:lstStyle/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>
          <a:xfrm>
            <a:off x="415925" y="401638"/>
            <a:ext cx="6040438" cy="5930900"/>
          </a:xfrm>
        </p:spPr>
        <p:txBody>
          <a:bodyPr vert="eaVert"/>
          <a:lstStyle/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70646EC-0840-41A1-904A-666988BC34B8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63" name="Rectangle 11"/>
          <p:cNvSpPr>
            <a:spLocks noChangeArrowheads="1"/>
          </p:cNvSpPr>
          <p:nvPr/>
        </p:nvSpPr>
        <p:spPr bwMode="auto">
          <a:xfrm>
            <a:off x="3048000" y="1066800"/>
            <a:ext cx="5624513" cy="51816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hr-HR"/>
          </a:p>
        </p:txBody>
      </p:sp>
      <p:sp>
        <p:nvSpPr>
          <p:cNvPr id="23556" name="Rectangle 4"/>
          <p:cNvSpPr>
            <a:spLocks noGrp="1" noChangeArrowheads="1"/>
          </p:cNvSpPr>
          <p:nvPr>
            <p:ph type="ctrTitle"/>
          </p:nvPr>
        </p:nvSpPr>
        <p:spPr>
          <a:xfrm>
            <a:off x="415925" y="1065213"/>
            <a:ext cx="2555875" cy="5181600"/>
          </a:xfrm>
        </p:spPr>
        <p:txBody>
          <a:bodyPr lIns="91440"/>
          <a:lstStyle>
            <a:lvl1pPr algn="ctr">
              <a:defRPr>
                <a:ea typeface="ＭＳ Ｐゴシック" pitchFamily="98" charset="-128"/>
              </a:defRPr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23557" name="Rectangle 5"/>
          <p:cNvSpPr>
            <a:spLocks noGrp="1" noChangeArrowheads="1"/>
          </p:cNvSpPr>
          <p:nvPr>
            <p:ph type="dt" sz="half" idx="2"/>
          </p:nvPr>
        </p:nvSpPr>
        <p:spPr/>
        <p:txBody>
          <a:bodyPr rIns="0" bIns="0"/>
          <a:lstStyle>
            <a:lvl1pPr>
              <a:defRPr>
                <a:ea typeface="ＭＳ Ｐゴシック" pitchFamily="98" charset="-128"/>
              </a:defRPr>
            </a:lvl1pPr>
          </a:lstStyle>
          <a:p>
            <a:endParaRPr lang="en-GB"/>
          </a:p>
        </p:txBody>
      </p:sp>
      <p:pic>
        <p:nvPicPr>
          <p:cNvPr id="23558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77200" y="457200"/>
            <a:ext cx="596900" cy="276225"/>
          </a:xfrm>
          <a:prstGeom prst="rect">
            <a:avLst/>
          </a:prstGeom>
          <a:noFill/>
        </p:spPr>
      </p:pic>
      <p:sp>
        <p:nvSpPr>
          <p:cNvPr id="23560" name="Rectangle 8"/>
          <p:cNvSpPr>
            <a:spLocks noGrp="1" noChangeArrowheads="1"/>
          </p:cNvSpPr>
          <p:nvPr>
            <p:ph type="subTitle" idx="1"/>
          </p:nvPr>
        </p:nvSpPr>
        <p:spPr>
          <a:xfrm>
            <a:off x="3048000" y="1065213"/>
            <a:ext cx="5624513" cy="5181600"/>
          </a:xfrm>
        </p:spPr>
        <p:txBody>
          <a:bodyPr lIns="91440" tIns="180000"/>
          <a:lstStyle>
            <a:lvl1pPr marL="84138" indent="0">
              <a:buFontTx/>
              <a:buNone/>
              <a:defRPr>
                <a:ea typeface="ＭＳ Ｐゴシック" pitchFamily="98" charset="-128"/>
              </a:defRPr>
            </a:lvl1pPr>
            <a:lvl2pPr marL="534988" lvl="1" indent="0">
              <a:buFont typeface="Arial" charset="0"/>
              <a:buNone/>
              <a:defRPr>
                <a:ea typeface="ＭＳ Ｐゴシック" pitchFamily="98" charset="-128"/>
              </a:defRPr>
            </a:lvl2pPr>
            <a:lvl3pPr marL="984250" lvl="2" indent="0">
              <a:buFontTx/>
              <a:buNone/>
              <a:defRPr>
                <a:ea typeface="ＭＳ Ｐゴシック" pitchFamily="98" charset="-128"/>
              </a:defRPr>
            </a:lvl3pPr>
            <a:lvl4pPr marL="1435100" lvl="3" indent="0">
              <a:buFontTx/>
              <a:buNone/>
              <a:defRPr/>
            </a:lvl4pPr>
            <a:lvl5pPr marL="1884363" lvl="4" indent="0">
              <a:buFontTx/>
              <a:buNone/>
              <a:defRPr/>
            </a:lvl5pPr>
          </a:lstStyle>
          <a:p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23561" name="Rectangle 9"/>
          <p:cNvSpPr>
            <a:spLocks noGrp="1" noChangeArrowheads="1"/>
          </p:cNvSpPr>
          <p:nvPr>
            <p:ph type="ftr" sz="quarter" idx="3"/>
          </p:nvPr>
        </p:nvSpPr>
        <p:spPr/>
        <p:txBody>
          <a:bodyPr lIns="0" rIns="0" bIns="0"/>
          <a:lstStyle>
            <a:lvl1pPr>
              <a:defRPr>
                <a:ea typeface="ＭＳ Ｐゴシック" pitchFamily="98" charset="-128"/>
              </a:defRPr>
            </a:lvl1pPr>
          </a:lstStyle>
          <a:p>
            <a:endParaRPr lang="en-GB"/>
          </a:p>
        </p:txBody>
      </p:sp>
      <p:sp>
        <p:nvSpPr>
          <p:cNvPr id="23562" name="Rectangle 10"/>
          <p:cNvSpPr>
            <a:spLocks noGrp="1" noChangeArrowheads="1"/>
          </p:cNvSpPr>
          <p:nvPr>
            <p:ph type="sldNum" sz="quarter" idx="4"/>
          </p:nvPr>
        </p:nvSpPr>
        <p:spPr/>
        <p:txBody>
          <a:bodyPr lIns="0" bIns="0"/>
          <a:lstStyle>
            <a:lvl1pPr>
              <a:defRPr>
                <a:ea typeface="ＭＳ Ｐゴシック" pitchFamily="98" charset="-128"/>
              </a:defRPr>
            </a:lvl1pPr>
          </a:lstStyle>
          <a:p>
            <a:fld id="{3FB5B10F-C1C3-4921-9C52-E1F36512E0AA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5098F43-06BE-4837-BE84-F3822914E89E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odjelj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FF7A42E-4827-49E7-8748-B95707E2190F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4" name="Rezervirano mjesto podnožja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Rezervirano mjesto broja slajd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D846BC7-C253-437F-B363-FA86F965F7D6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sz="half" idx="1"/>
          </p:nvPr>
        </p:nvSpPr>
        <p:spPr>
          <a:xfrm>
            <a:off x="415925" y="1150938"/>
            <a:ext cx="4051300" cy="5181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4619625" y="1150938"/>
            <a:ext cx="4052888" cy="5181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F2D3CC6-9D1F-4CCA-B120-B7CDFEFCFF36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5" name="Rezervirano mjesto teksta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</p:txBody>
      </p:sp>
      <p:sp>
        <p:nvSpPr>
          <p:cNvPr id="6" name="Rezervirano mjesto sadržaja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7" name="Rezervirano mjesto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8" name="Rezervirano mjesto podnožja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9" name="Rezervirano mjesto broja slajd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4E84992-AEDD-4DE5-98F8-17B87AB7DC34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4" name="Rezervirano mjesto podnožja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Rezervirano mjesto broja slajd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19F54D5-2FE1-44FF-8CFE-70DFD25AE24E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3" name="Rezervirano mjesto podnožja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8819DE4-116B-4532-974E-7D8C501DADED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1BF9187-EDF7-4170-A065-6E79140479A6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slik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E79F81E-D0DA-4C3E-9821-D8D6144534D7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5664777-6818-4526-83DA-4C1D79409A39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/>
          <p:cNvSpPr>
            <a:spLocks noGrp="1"/>
          </p:cNvSpPr>
          <p:nvPr>
            <p:ph type="title" orient="vert"/>
          </p:nvPr>
        </p:nvSpPr>
        <p:spPr>
          <a:xfrm>
            <a:off x="6608763" y="401638"/>
            <a:ext cx="2063750" cy="5930900"/>
          </a:xfrm>
        </p:spPr>
        <p:txBody>
          <a:bodyPr vert="eaVert"/>
          <a:lstStyle/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>
          <a:xfrm>
            <a:off x="415925" y="401638"/>
            <a:ext cx="6040438" cy="5930900"/>
          </a:xfrm>
        </p:spPr>
        <p:txBody>
          <a:bodyPr vert="eaVert"/>
          <a:lstStyle/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78413F6-E9E4-4916-A099-EEF22F82624C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Naslov, sadržaj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15925" y="401638"/>
            <a:ext cx="7197725" cy="488950"/>
          </a:xfrm>
        </p:spPr>
        <p:txBody>
          <a:bodyPr/>
          <a:lstStyle/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sz="half" idx="1"/>
          </p:nvPr>
        </p:nvSpPr>
        <p:spPr>
          <a:xfrm>
            <a:off x="415925" y="1150938"/>
            <a:ext cx="4051300" cy="5181600"/>
          </a:xfrm>
        </p:spPr>
        <p:txBody>
          <a:bodyPr/>
          <a:lstStyle/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4619625" y="1150938"/>
            <a:ext cx="4052888" cy="5181600"/>
          </a:xfrm>
        </p:spPr>
        <p:txBody>
          <a:bodyPr/>
          <a:lstStyle/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>
          <a:xfrm>
            <a:off x="415925" y="65532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>
          <a:xfrm>
            <a:off x="3124200" y="65532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>
          <a:xfrm>
            <a:off x="6769100" y="65532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5663DDF9-EADB-4C2B-AAA6-36FBB20F862E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Naslov, tekst i 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15925" y="401638"/>
            <a:ext cx="7197725" cy="488950"/>
          </a:xfrm>
        </p:spPr>
        <p:txBody>
          <a:bodyPr/>
          <a:lstStyle/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teksta 2"/>
          <p:cNvSpPr>
            <a:spLocks noGrp="1"/>
          </p:cNvSpPr>
          <p:nvPr>
            <p:ph type="body" sz="half" idx="1"/>
          </p:nvPr>
        </p:nvSpPr>
        <p:spPr>
          <a:xfrm>
            <a:off x="415925" y="1150938"/>
            <a:ext cx="4051300" cy="5181600"/>
          </a:xfrm>
        </p:spPr>
        <p:txBody>
          <a:bodyPr/>
          <a:lstStyle/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sadržaja 3"/>
          <p:cNvSpPr>
            <a:spLocks noGrp="1"/>
          </p:cNvSpPr>
          <p:nvPr>
            <p:ph sz="quarter" idx="2"/>
          </p:nvPr>
        </p:nvSpPr>
        <p:spPr>
          <a:xfrm>
            <a:off x="4619625" y="1150938"/>
            <a:ext cx="4052888" cy="2514600"/>
          </a:xfrm>
        </p:spPr>
        <p:txBody>
          <a:bodyPr/>
          <a:lstStyle/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5" name="Rezervirano mjesto sadržaja 4"/>
          <p:cNvSpPr>
            <a:spLocks noGrp="1"/>
          </p:cNvSpPr>
          <p:nvPr>
            <p:ph sz="quarter" idx="3"/>
          </p:nvPr>
        </p:nvSpPr>
        <p:spPr>
          <a:xfrm>
            <a:off x="4619625" y="3817938"/>
            <a:ext cx="4052888" cy="2514600"/>
          </a:xfrm>
        </p:spPr>
        <p:txBody>
          <a:bodyPr/>
          <a:lstStyle/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6" name="Rezervirano mjesto datuma 5"/>
          <p:cNvSpPr>
            <a:spLocks noGrp="1"/>
          </p:cNvSpPr>
          <p:nvPr>
            <p:ph type="dt" sz="half" idx="10"/>
          </p:nvPr>
        </p:nvSpPr>
        <p:spPr>
          <a:xfrm>
            <a:off x="415925" y="65532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Rezervirano mjesto podnožja 6"/>
          <p:cNvSpPr>
            <a:spLocks noGrp="1"/>
          </p:cNvSpPr>
          <p:nvPr>
            <p:ph type="ftr" sz="quarter" idx="11"/>
          </p:nvPr>
        </p:nvSpPr>
        <p:spPr>
          <a:xfrm>
            <a:off x="3124200" y="65532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8" name="Rezervirano mjesto broja slajda 7"/>
          <p:cNvSpPr>
            <a:spLocks noGrp="1"/>
          </p:cNvSpPr>
          <p:nvPr>
            <p:ph type="sldNum" sz="quarter" idx="12"/>
          </p:nvPr>
        </p:nvSpPr>
        <p:spPr>
          <a:xfrm>
            <a:off x="6769100" y="65532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E87FD20C-5D1D-4180-893F-9E39996FC979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3" name="Rezervirano mjesto podnožja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4CBF255-1090-4078-9D13-5938699358C8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Tx" preserve="1">
  <p:cSld name="Naslov, dva sadržaja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15925" y="401638"/>
            <a:ext cx="7197725" cy="488950"/>
          </a:xfrm>
        </p:spPr>
        <p:txBody>
          <a:bodyPr/>
          <a:lstStyle/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sz="quarter" idx="1"/>
          </p:nvPr>
        </p:nvSpPr>
        <p:spPr>
          <a:xfrm>
            <a:off x="415925" y="1150938"/>
            <a:ext cx="4051300" cy="2514600"/>
          </a:xfrm>
        </p:spPr>
        <p:txBody>
          <a:bodyPr/>
          <a:lstStyle/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sadržaja 3"/>
          <p:cNvSpPr>
            <a:spLocks noGrp="1"/>
          </p:cNvSpPr>
          <p:nvPr>
            <p:ph sz="quarter" idx="2"/>
          </p:nvPr>
        </p:nvSpPr>
        <p:spPr>
          <a:xfrm>
            <a:off x="415925" y="3817938"/>
            <a:ext cx="4051300" cy="2514600"/>
          </a:xfrm>
        </p:spPr>
        <p:txBody>
          <a:bodyPr/>
          <a:lstStyle/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5" name="Rezervirano mjesto teksta 4"/>
          <p:cNvSpPr>
            <a:spLocks noGrp="1"/>
          </p:cNvSpPr>
          <p:nvPr>
            <p:ph type="body" sz="half" idx="3"/>
          </p:nvPr>
        </p:nvSpPr>
        <p:spPr>
          <a:xfrm>
            <a:off x="4619625" y="1150938"/>
            <a:ext cx="4052888" cy="5181600"/>
          </a:xfrm>
        </p:spPr>
        <p:txBody>
          <a:bodyPr/>
          <a:lstStyle/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6" name="Rezervirano mjesto datuma 5"/>
          <p:cNvSpPr>
            <a:spLocks noGrp="1"/>
          </p:cNvSpPr>
          <p:nvPr>
            <p:ph type="dt" sz="half" idx="10"/>
          </p:nvPr>
        </p:nvSpPr>
        <p:spPr>
          <a:xfrm>
            <a:off x="415925" y="65532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Rezervirano mjesto podnožja 6"/>
          <p:cNvSpPr>
            <a:spLocks noGrp="1"/>
          </p:cNvSpPr>
          <p:nvPr>
            <p:ph type="ftr" sz="quarter" idx="11"/>
          </p:nvPr>
        </p:nvSpPr>
        <p:spPr>
          <a:xfrm>
            <a:off x="3124200" y="65532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8" name="Rezervirano mjesto broja slajda 7"/>
          <p:cNvSpPr>
            <a:spLocks noGrp="1"/>
          </p:cNvSpPr>
          <p:nvPr>
            <p:ph type="sldNum" sz="quarter" idx="12"/>
          </p:nvPr>
        </p:nvSpPr>
        <p:spPr>
          <a:xfrm>
            <a:off x="6769100" y="65532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B484A0A3-1E13-44FA-9BA4-1A857AB4B3DF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 preserve="1">
  <p:cSld name="Naslov i tekst iznad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15925" y="401638"/>
            <a:ext cx="7197725" cy="488950"/>
          </a:xfrm>
        </p:spPr>
        <p:txBody>
          <a:bodyPr/>
          <a:lstStyle/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teksta 2"/>
          <p:cNvSpPr>
            <a:spLocks noGrp="1"/>
          </p:cNvSpPr>
          <p:nvPr>
            <p:ph type="body" sz="half" idx="1"/>
          </p:nvPr>
        </p:nvSpPr>
        <p:spPr>
          <a:xfrm>
            <a:off x="415925" y="1150938"/>
            <a:ext cx="8256588" cy="2514600"/>
          </a:xfrm>
        </p:spPr>
        <p:txBody>
          <a:bodyPr/>
          <a:lstStyle/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415925" y="3817938"/>
            <a:ext cx="8256588" cy="2514600"/>
          </a:xfrm>
        </p:spPr>
        <p:txBody>
          <a:bodyPr/>
          <a:lstStyle/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>
          <a:xfrm>
            <a:off x="415925" y="65532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>
          <a:xfrm>
            <a:off x="3124200" y="65532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>
          <a:xfrm>
            <a:off x="6769100" y="65532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7CC7C2DA-2118-41E5-BDE4-D5937B08F770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7" name="Rectangle 11"/>
          <p:cNvSpPr>
            <a:spLocks noChangeArrowheads="1"/>
          </p:cNvSpPr>
          <p:nvPr/>
        </p:nvSpPr>
        <p:spPr bwMode="auto">
          <a:xfrm>
            <a:off x="3048000" y="1066800"/>
            <a:ext cx="5624513" cy="51816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hr-HR"/>
          </a:p>
        </p:txBody>
      </p:sp>
      <p:sp>
        <p:nvSpPr>
          <p:cNvPr id="14340" name="Rectangle 4"/>
          <p:cNvSpPr>
            <a:spLocks noGrp="1" noChangeArrowheads="1"/>
          </p:cNvSpPr>
          <p:nvPr>
            <p:ph type="ctrTitle"/>
          </p:nvPr>
        </p:nvSpPr>
        <p:spPr>
          <a:xfrm>
            <a:off x="415925" y="1065213"/>
            <a:ext cx="2555875" cy="5181600"/>
          </a:xfrm>
        </p:spPr>
        <p:txBody>
          <a:bodyPr lIns="91440"/>
          <a:lstStyle>
            <a:lvl1pPr algn="ctr">
              <a:defRPr>
                <a:ea typeface="ＭＳ Ｐゴシック" pitchFamily="98" charset="-128"/>
              </a:defRPr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14341" name="Rectangle 5"/>
          <p:cNvSpPr>
            <a:spLocks noGrp="1" noChangeArrowheads="1"/>
          </p:cNvSpPr>
          <p:nvPr>
            <p:ph type="dt" sz="half" idx="2"/>
          </p:nvPr>
        </p:nvSpPr>
        <p:spPr/>
        <p:txBody>
          <a:bodyPr rIns="0" bIns="0"/>
          <a:lstStyle>
            <a:lvl1pPr>
              <a:defRPr>
                <a:ea typeface="ＭＳ Ｐゴシック" pitchFamily="98" charset="-128"/>
              </a:defRPr>
            </a:lvl1pPr>
          </a:lstStyle>
          <a:p>
            <a:endParaRPr lang="en-GB"/>
          </a:p>
        </p:txBody>
      </p:sp>
      <p:pic>
        <p:nvPicPr>
          <p:cNvPr id="14342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77200" y="457200"/>
            <a:ext cx="596900" cy="276225"/>
          </a:xfrm>
          <a:prstGeom prst="rect">
            <a:avLst/>
          </a:prstGeom>
          <a:noFill/>
        </p:spPr>
      </p:pic>
      <p:sp>
        <p:nvSpPr>
          <p:cNvPr id="14344" name="Rectangle 8"/>
          <p:cNvSpPr>
            <a:spLocks noGrp="1" noChangeArrowheads="1"/>
          </p:cNvSpPr>
          <p:nvPr>
            <p:ph type="subTitle" idx="1"/>
          </p:nvPr>
        </p:nvSpPr>
        <p:spPr>
          <a:xfrm>
            <a:off x="3048000" y="1065213"/>
            <a:ext cx="5624513" cy="5181600"/>
          </a:xfrm>
        </p:spPr>
        <p:txBody>
          <a:bodyPr lIns="91440" tIns="180000"/>
          <a:lstStyle>
            <a:lvl1pPr marL="84138" indent="0">
              <a:buFontTx/>
              <a:buNone/>
              <a:defRPr>
                <a:ea typeface="ＭＳ Ｐゴシック" pitchFamily="98" charset="-128"/>
              </a:defRPr>
            </a:lvl1pPr>
            <a:lvl2pPr marL="534988" lvl="1" indent="0">
              <a:buFont typeface="Arial" charset="0"/>
              <a:buNone/>
              <a:defRPr>
                <a:ea typeface="ＭＳ Ｐゴシック" pitchFamily="98" charset="-128"/>
              </a:defRPr>
            </a:lvl2pPr>
            <a:lvl3pPr marL="984250" lvl="2" indent="0">
              <a:buFontTx/>
              <a:buNone/>
              <a:defRPr>
                <a:ea typeface="ＭＳ Ｐゴシック" pitchFamily="98" charset="-128"/>
              </a:defRPr>
            </a:lvl3pPr>
            <a:lvl4pPr marL="1435100" lvl="3" indent="0">
              <a:buFontTx/>
              <a:buNone/>
              <a:defRPr/>
            </a:lvl4pPr>
            <a:lvl5pPr marL="1884363" lvl="4" indent="0">
              <a:buFontTx/>
              <a:buNone/>
              <a:defRPr/>
            </a:lvl5pPr>
          </a:lstStyle>
          <a:p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14345" name="Rectangle 9"/>
          <p:cNvSpPr>
            <a:spLocks noGrp="1" noChangeArrowheads="1"/>
          </p:cNvSpPr>
          <p:nvPr>
            <p:ph type="ftr" sz="quarter" idx="3"/>
          </p:nvPr>
        </p:nvSpPr>
        <p:spPr/>
        <p:txBody>
          <a:bodyPr lIns="0" rIns="0" bIns="0"/>
          <a:lstStyle>
            <a:lvl1pPr>
              <a:defRPr>
                <a:ea typeface="ＭＳ Ｐゴシック" pitchFamily="98" charset="-128"/>
              </a:defRPr>
            </a:lvl1pPr>
          </a:lstStyle>
          <a:p>
            <a:endParaRPr lang="en-GB"/>
          </a:p>
        </p:txBody>
      </p:sp>
      <p:sp>
        <p:nvSpPr>
          <p:cNvPr id="14346" name="Rectangle 10"/>
          <p:cNvSpPr>
            <a:spLocks noGrp="1" noChangeArrowheads="1"/>
          </p:cNvSpPr>
          <p:nvPr>
            <p:ph type="sldNum" sz="quarter" idx="4"/>
          </p:nvPr>
        </p:nvSpPr>
        <p:spPr/>
        <p:txBody>
          <a:bodyPr lIns="0" bIns="0"/>
          <a:lstStyle>
            <a:lvl1pPr>
              <a:defRPr>
                <a:ea typeface="ＭＳ Ｐゴシック" pitchFamily="98" charset="-128"/>
              </a:defRPr>
            </a:lvl1pPr>
          </a:lstStyle>
          <a:p>
            <a:fld id="{6A030B38-FFAB-4744-8F80-84856E7E94DB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FE134AD-33E4-4D1F-903E-A2C08B5D341A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odjelj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FFC4B78-E916-41AF-B785-FBF115DBF473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sz="half" idx="1"/>
          </p:nvPr>
        </p:nvSpPr>
        <p:spPr>
          <a:xfrm>
            <a:off x="415925" y="1150938"/>
            <a:ext cx="4051300" cy="5181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4619625" y="1150938"/>
            <a:ext cx="4052888" cy="5181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B6123F4-9102-4F9F-B69D-5A63BF9E6702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5" name="Rezervirano mjesto teksta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</p:txBody>
      </p:sp>
      <p:sp>
        <p:nvSpPr>
          <p:cNvPr id="6" name="Rezervirano mjesto sadržaja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7" name="Rezervirano mjesto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8" name="Rezervirano mjesto podnožja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9" name="Rezervirano mjesto broja slajd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FFB04E1-F51E-435C-A068-0C88E69A5549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4" name="Rezervirano mjesto podnožja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Rezervirano mjesto broja slajd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89DC9D9-B320-47B8-A4DE-5BDEC91417C3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3" name="Rezervirano mjesto podnožja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C6A71E6-8E84-4FC6-9D97-9A7C84B6ACDA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F069C31-0B83-40FD-A002-C67D11880DC6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AF03ED0-896F-4C19-813C-D1EB2B0F8A46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slik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4349AFF-EECB-4B76-A024-4888A5CEFD7F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DBEDD48-4DAB-476E-813A-27D52C87AF8F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/>
          <p:cNvSpPr>
            <a:spLocks noGrp="1"/>
          </p:cNvSpPr>
          <p:nvPr>
            <p:ph type="title" orient="vert"/>
          </p:nvPr>
        </p:nvSpPr>
        <p:spPr>
          <a:xfrm>
            <a:off x="6608763" y="401638"/>
            <a:ext cx="2063750" cy="5930900"/>
          </a:xfrm>
        </p:spPr>
        <p:txBody>
          <a:bodyPr vert="eaVert"/>
          <a:lstStyle/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>
          <a:xfrm>
            <a:off x="415925" y="401638"/>
            <a:ext cx="6040438" cy="5930900"/>
          </a:xfrm>
        </p:spPr>
        <p:txBody>
          <a:bodyPr vert="eaVert"/>
          <a:lstStyle/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7A18F3E-A406-41ED-86FD-5A66ED581851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slik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F21DC67-A467-40EC-8CA3-B78C828CB386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2.jpe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3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48.xml"/><Relationship Id="rId7" Type="http://schemas.openxmlformats.org/officeDocument/2006/relationships/slideLayout" Target="../slideLayouts/slideLayout52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7.xml"/><Relationship Id="rId1" Type="http://schemas.openxmlformats.org/officeDocument/2006/relationships/slideLayout" Target="../slideLayouts/slideLayout46.xml"/><Relationship Id="rId6" Type="http://schemas.openxmlformats.org/officeDocument/2006/relationships/slideLayout" Target="../slideLayouts/slideLayout51.xml"/><Relationship Id="rId11" Type="http://schemas.openxmlformats.org/officeDocument/2006/relationships/slideLayout" Target="../slideLayouts/slideLayout56.xml"/><Relationship Id="rId5" Type="http://schemas.openxmlformats.org/officeDocument/2006/relationships/slideLayout" Target="../slideLayouts/slideLayout50.xml"/><Relationship Id="rId10" Type="http://schemas.openxmlformats.org/officeDocument/2006/relationships/slideLayout" Target="../slideLayouts/slideLayout55.xml"/><Relationship Id="rId4" Type="http://schemas.openxmlformats.org/officeDocument/2006/relationships/slideLayout" Target="../slideLayouts/slideLayout49.xml"/><Relationship Id="rId9" Type="http://schemas.openxmlformats.org/officeDocument/2006/relationships/slideLayout" Target="../slideLayouts/slideLayout54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4.xml"/><Relationship Id="rId13" Type="http://schemas.openxmlformats.org/officeDocument/2006/relationships/slideLayout" Target="../slideLayouts/slideLayout69.xml"/><Relationship Id="rId3" Type="http://schemas.openxmlformats.org/officeDocument/2006/relationships/slideLayout" Target="../slideLayouts/slideLayout59.xml"/><Relationship Id="rId7" Type="http://schemas.openxmlformats.org/officeDocument/2006/relationships/slideLayout" Target="../slideLayouts/slideLayout63.xml"/><Relationship Id="rId12" Type="http://schemas.openxmlformats.org/officeDocument/2006/relationships/slideLayout" Target="../slideLayouts/slideLayout68.xml"/><Relationship Id="rId17" Type="http://schemas.openxmlformats.org/officeDocument/2006/relationships/image" Target="../media/image3.jpeg"/><Relationship Id="rId2" Type="http://schemas.openxmlformats.org/officeDocument/2006/relationships/slideLayout" Target="../slideLayouts/slideLayout58.xml"/><Relationship Id="rId16" Type="http://schemas.openxmlformats.org/officeDocument/2006/relationships/theme" Target="../theme/theme6.xml"/><Relationship Id="rId1" Type="http://schemas.openxmlformats.org/officeDocument/2006/relationships/slideLayout" Target="../slideLayouts/slideLayout57.xml"/><Relationship Id="rId6" Type="http://schemas.openxmlformats.org/officeDocument/2006/relationships/slideLayout" Target="../slideLayouts/slideLayout62.xml"/><Relationship Id="rId11" Type="http://schemas.openxmlformats.org/officeDocument/2006/relationships/slideLayout" Target="../slideLayouts/slideLayout67.xml"/><Relationship Id="rId5" Type="http://schemas.openxmlformats.org/officeDocument/2006/relationships/slideLayout" Target="../slideLayouts/slideLayout61.xml"/><Relationship Id="rId1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66.xml"/><Relationship Id="rId4" Type="http://schemas.openxmlformats.org/officeDocument/2006/relationships/slideLayout" Target="../slideLayouts/slideLayout60.xml"/><Relationship Id="rId9" Type="http://schemas.openxmlformats.org/officeDocument/2006/relationships/slideLayout" Target="../slideLayouts/slideLayout65.xml"/><Relationship Id="rId14" Type="http://schemas.openxmlformats.org/officeDocument/2006/relationships/slideLayout" Target="../slideLayouts/slideLayout70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9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74.xml"/><Relationship Id="rId7" Type="http://schemas.openxmlformats.org/officeDocument/2006/relationships/slideLayout" Target="../slideLayouts/slideLayout78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73.xml"/><Relationship Id="rId1" Type="http://schemas.openxmlformats.org/officeDocument/2006/relationships/slideLayout" Target="../slideLayouts/slideLayout72.xml"/><Relationship Id="rId6" Type="http://schemas.openxmlformats.org/officeDocument/2006/relationships/slideLayout" Target="../slideLayouts/slideLayout77.xml"/><Relationship Id="rId11" Type="http://schemas.openxmlformats.org/officeDocument/2006/relationships/slideLayout" Target="../slideLayouts/slideLayout82.xml"/><Relationship Id="rId5" Type="http://schemas.openxmlformats.org/officeDocument/2006/relationships/slideLayout" Target="../slideLayouts/slideLayout76.xml"/><Relationship Id="rId10" Type="http://schemas.openxmlformats.org/officeDocument/2006/relationships/slideLayout" Target="../slideLayouts/slideLayout81.xml"/><Relationship Id="rId4" Type="http://schemas.openxmlformats.org/officeDocument/2006/relationships/slideLayout" Target="../slideLayouts/slideLayout75.xml"/><Relationship Id="rId9" Type="http://schemas.openxmlformats.org/officeDocument/2006/relationships/slideLayout" Target="../slideLayouts/slideLayout8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2439988" y="1447800"/>
            <a:ext cx="2819400" cy="2289175"/>
          </a:xfrm>
          <a:prstGeom prst="rect">
            <a:avLst/>
          </a:prstGeom>
          <a:noFill/>
        </p:spPr>
      </p:pic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439988" y="3886200"/>
            <a:ext cx="6021387" cy="12207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vert="horz" wrap="square" lIns="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fr-CH" smtClean="0"/>
              <a:t>Click to edit Master title style</a:t>
            </a:r>
          </a:p>
        </p:txBody>
      </p:sp>
      <p:sp>
        <p:nvSpPr>
          <p:cNvPr id="1035" name="Line 11"/>
          <p:cNvSpPr>
            <a:spLocks noChangeShapeType="1"/>
          </p:cNvSpPr>
          <p:nvPr/>
        </p:nvSpPr>
        <p:spPr bwMode="auto">
          <a:xfrm>
            <a:off x="457200" y="1052513"/>
            <a:ext cx="8153400" cy="0"/>
          </a:xfrm>
          <a:prstGeom prst="line">
            <a:avLst/>
          </a:prstGeom>
          <a:noFill/>
          <a:ln w="9525">
            <a:solidFill>
              <a:srgbClr val="7E7E7E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hr-HR"/>
          </a:p>
        </p:txBody>
      </p:sp>
      <p:sp>
        <p:nvSpPr>
          <p:cNvPr id="1036" name="Line 12"/>
          <p:cNvSpPr>
            <a:spLocks noChangeShapeType="1"/>
          </p:cNvSpPr>
          <p:nvPr/>
        </p:nvSpPr>
        <p:spPr bwMode="auto">
          <a:xfrm>
            <a:off x="419100" y="6157913"/>
            <a:ext cx="8255000" cy="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hr-HR"/>
          </a:p>
        </p:txBody>
      </p:sp>
      <p:sp>
        <p:nvSpPr>
          <p:cNvPr id="1037" name="Rectangle 1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15925" y="65532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91440" bIns="45720" numCol="1" anchor="t" anchorCtr="0" compatLnSpc="1">
            <a:prstTxWarp prst="textNoShape">
              <a:avLst/>
            </a:prstTxWarp>
          </a:bodyPr>
          <a:lstStyle>
            <a:lvl1pPr algn="l" eaLnBrk="0" hangingPunct="0">
              <a:defRPr sz="900"/>
            </a:lvl1pPr>
          </a:lstStyle>
          <a:p>
            <a:endParaRPr lang="en-GB"/>
          </a:p>
        </p:txBody>
      </p:sp>
      <p:sp>
        <p:nvSpPr>
          <p:cNvPr id="1038" name="Rectangle 1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5532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900"/>
            </a:lvl1pPr>
          </a:lstStyle>
          <a:p>
            <a:endParaRPr lang="en-GB"/>
          </a:p>
        </p:txBody>
      </p:sp>
      <p:sp>
        <p:nvSpPr>
          <p:cNvPr id="1039" name="Rectangle 1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69100" y="65532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0" rIns="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900"/>
            </a:lvl1pPr>
          </a:lstStyle>
          <a:p>
            <a:fld id="{41A7DC56-74CA-4DAA-9A43-DFDF6B1700AD}" type="slidenum">
              <a:rPr lang="en-GB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rtl="0" fontAlgn="base">
        <a:spcBef>
          <a:spcPct val="0"/>
        </a:spcBef>
        <a:spcAft>
          <a:spcPct val="0"/>
        </a:spcAft>
        <a:defRPr sz="2800" b="1">
          <a:solidFill>
            <a:schemeClr val="bg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2800" b="1">
          <a:solidFill>
            <a:schemeClr val="bg2"/>
          </a:solidFill>
          <a:latin typeface="Arial" charset="0"/>
          <a:ea typeface="ＭＳ Ｐゴシック" pitchFamily="98" charset="-128"/>
        </a:defRPr>
      </a:lvl2pPr>
      <a:lvl3pPr algn="l" rtl="0" fontAlgn="base">
        <a:spcBef>
          <a:spcPct val="0"/>
        </a:spcBef>
        <a:spcAft>
          <a:spcPct val="0"/>
        </a:spcAft>
        <a:defRPr sz="2800" b="1">
          <a:solidFill>
            <a:schemeClr val="bg2"/>
          </a:solidFill>
          <a:latin typeface="Arial" charset="0"/>
          <a:ea typeface="ＭＳ Ｐゴシック" pitchFamily="98" charset="-128"/>
        </a:defRPr>
      </a:lvl3pPr>
      <a:lvl4pPr algn="l" rtl="0" fontAlgn="base">
        <a:spcBef>
          <a:spcPct val="0"/>
        </a:spcBef>
        <a:spcAft>
          <a:spcPct val="0"/>
        </a:spcAft>
        <a:defRPr sz="2800" b="1">
          <a:solidFill>
            <a:schemeClr val="bg2"/>
          </a:solidFill>
          <a:latin typeface="Arial" charset="0"/>
          <a:ea typeface="ＭＳ Ｐゴシック" pitchFamily="98" charset="-128"/>
        </a:defRPr>
      </a:lvl4pPr>
      <a:lvl5pPr algn="l" rtl="0" fontAlgn="base">
        <a:spcBef>
          <a:spcPct val="0"/>
        </a:spcBef>
        <a:spcAft>
          <a:spcPct val="0"/>
        </a:spcAft>
        <a:defRPr sz="2800" b="1">
          <a:solidFill>
            <a:schemeClr val="bg2"/>
          </a:solidFill>
          <a:latin typeface="Arial" charset="0"/>
          <a:ea typeface="ＭＳ Ｐゴシック" pitchFamily="98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2800" b="1">
          <a:solidFill>
            <a:schemeClr val="bg2"/>
          </a:solidFill>
          <a:latin typeface="Arial" charset="0"/>
          <a:ea typeface="ＭＳ Ｐゴシック" pitchFamily="98" charset="-128"/>
        </a:defRPr>
      </a:lvl6pPr>
      <a:lvl7pPr marL="914400" algn="l" rtl="0" fontAlgn="base">
        <a:spcBef>
          <a:spcPct val="0"/>
        </a:spcBef>
        <a:spcAft>
          <a:spcPct val="0"/>
        </a:spcAft>
        <a:defRPr sz="2800" b="1">
          <a:solidFill>
            <a:schemeClr val="bg2"/>
          </a:solidFill>
          <a:latin typeface="Arial" charset="0"/>
          <a:ea typeface="ＭＳ Ｐゴシック" pitchFamily="98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sz="2800" b="1">
          <a:solidFill>
            <a:schemeClr val="bg2"/>
          </a:solidFill>
          <a:latin typeface="Arial" charset="0"/>
          <a:ea typeface="ＭＳ Ｐゴシック" pitchFamily="98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sz="2800" b="1">
          <a:solidFill>
            <a:schemeClr val="bg2"/>
          </a:solidFill>
          <a:latin typeface="Arial" charset="0"/>
          <a:ea typeface="ＭＳ Ｐゴシック" pitchFamily="98" charset="-128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sr-Latn-C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7" name="Rectangle 7"/>
          <p:cNvSpPr>
            <a:spLocks noGrp="1" noChangeArrowheads="1"/>
          </p:cNvSpPr>
          <p:nvPr>
            <p:ph type="title"/>
          </p:nvPr>
        </p:nvSpPr>
        <p:spPr bwMode="auto">
          <a:xfrm>
            <a:off x="2439988" y="3886200"/>
            <a:ext cx="6021387" cy="12207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vert="horz" wrap="square" lIns="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title style</a:t>
            </a:r>
          </a:p>
        </p:txBody>
      </p:sp>
      <p:pic>
        <p:nvPicPr>
          <p:cNvPr id="46088" name="Picture 8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2439988" y="1446213"/>
            <a:ext cx="2817812" cy="2251075"/>
          </a:xfrm>
          <a:prstGeom prst="rect">
            <a:avLst/>
          </a:prstGeom>
          <a:noFill/>
        </p:spPr>
      </p:pic>
      <p:sp>
        <p:nvSpPr>
          <p:cNvPr id="46089" name="Line 9"/>
          <p:cNvSpPr>
            <a:spLocks noChangeShapeType="1"/>
          </p:cNvSpPr>
          <p:nvPr/>
        </p:nvSpPr>
        <p:spPr bwMode="auto">
          <a:xfrm>
            <a:off x="457200" y="1052513"/>
            <a:ext cx="8153400" cy="0"/>
          </a:xfrm>
          <a:prstGeom prst="line">
            <a:avLst/>
          </a:prstGeom>
          <a:noFill/>
          <a:ln w="9525">
            <a:solidFill>
              <a:srgbClr val="7E7E7E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hr-HR"/>
          </a:p>
        </p:txBody>
      </p:sp>
      <p:sp>
        <p:nvSpPr>
          <p:cNvPr id="46090" name="Line 10"/>
          <p:cNvSpPr>
            <a:spLocks noChangeShapeType="1"/>
          </p:cNvSpPr>
          <p:nvPr/>
        </p:nvSpPr>
        <p:spPr bwMode="auto">
          <a:xfrm>
            <a:off x="419100" y="6157913"/>
            <a:ext cx="8255000" cy="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hr-HR"/>
          </a:p>
        </p:txBody>
      </p:sp>
      <p:sp>
        <p:nvSpPr>
          <p:cNvPr id="46091" name="Rectangle 1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15925" y="65532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91440" bIns="45720" numCol="1" anchor="t" anchorCtr="0" compatLnSpc="1">
            <a:prstTxWarp prst="textNoShape">
              <a:avLst/>
            </a:prstTxWarp>
          </a:bodyPr>
          <a:lstStyle>
            <a:lvl1pPr algn="l" eaLnBrk="0" hangingPunct="0">
              <a:defRPr sz="900"/>
            </a:lvl1pPr>
          </a:lstStyle>
          <a:p>
            <a:endParaRPr lang="en-GB"/>
          </a:p>
        </p:txBody>
      </p:sp>
      <p:sp>
        <p:nvSpPr>
          <p:cNvPr id="46092" name="Rectangle 1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5532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900"/>
            </a:lvl1pPr>
          </a:lstStyle>
          <a:p>
            <a:endParaRPr lang="en-GB"/>
          </a:p>
        </p:txBody>
      </p:sp>
      <p:sp>
        <p:nvSpPr>
          <p:cNvPr id="46093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69100" y="65532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0" rIns="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900"/>
            </a:lvl1pPr>
          </a:lstStyle>
          <a:p>
            <a:fld id="{7CD0C20B-21F0-43A4-9871-618B4CBECFF0}" type="slidenum">
              <a:rPr lang="en-GB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2" r:id="rId2"/>
    <p:sldLayoutId id="2147483673" r:id="rId3"/>
    <p:sldLayoutId id="2147483674" r:id="rId4"/>
    <p:sldLayoutId id="2147483675" r:id="rId5"/>
    <p:sldLayoutId id="2147483676" r:id="rId6"/>
    <p:sldLayoutId id="2147483677" r:id="rId7"/>
    <p:sldLayoutId id="2147483678" r:id="rId8"/>
    <p:sldLayoutId id="2147483679" r:id="rId9"/>
    <p:sldLayoutId id="2147483680" r:id="rId10"/>
    <p:sldLayoutId id="2147483681" r:id="rId11"/>
    <p:sldLayoutId id="2147483732" r:id="rId12"/>
  </p:sldLayoutIdLst>
  <p:hf hdr="0" ftr="0" dt="0"/>
  <p:txStyles>
    <p:titleStyle>
      <a:lvl1pPr algn="l" rtl="0" fontAlgn="base">
        <a:spcBef>
          <a:spcPct val="0"/>
        </a:spcBef>
        <a:spcAft>
          <a:spcPct val="0"/>
        </a:spcAft>
        <a:defRPr sz="2800" b="1">
          <a:solidFill>
            <a:schemeClr val="bg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2800" b="1">
          <a:solidFill>
            <a:schemeClr val="bg2"/>
          </a:solidFill>
          <a:latin typeface="Arial" charset="0"/>
          <a:ea typeface="ＭＳ Ｐゴシック" pitchFamily="98" charset="-128"/>
        </a:defRPr>
      </a:lvl2pPr>
      <a:lvl3pPr algn="l" rtl="0" fontAlgn="base">
        <a:spcBef>
          <a:spcPct val="0"/>
        </a:spcBef>
        <a:spcAft>
          <a:spcPct val="0"/>
        </a:spcAft>
        <a:defRPr sz="2800" b="1">
          <a:solidFill>
            <a:schemeClr val="bg2"/>
          </a:solidFill>
          <a:latin typeface="Arial" charset="0"/>
          <a:ea typeface="ＭＳ Ｐゴシック" pitchFamily="98" charset="-128"/>
        </a:defRPr>
      </a:lvl3pPr>
      <a:lvl4pPr algn="l" rtl="0" fontAlgn="base">
        <a:spcBef>
          <a:spcPct val="0"/>
        </a:spcBef>
        <a:spcAft>
          <a:spcPct val="0"/>
        </a:spcAft>
        <a:defRPr sz="2800" b="1">
          <a:solidFill>
            <a:schemeClr val="bg2"/>
          </a:solidFill>
          <a:latin typeface="Arial" charset="0"/>
          <a:ea typeface="ＭＳ Ｐゴシック" pitchFamily="98" charset="-128"/>
        </a:defRPr>
      </a:lvl4pPr>
      <a:lvl5pPr algn="l" rtl="0" fontAlgn="base">
        <a:spcBef>
          <a:spcPct val="0"/>
        </a:spcBef>
        <a:spcAft>
          <a:spcPct val="0"/>
        </a:spcAft>
        <a:defRPr sz="2800" b="1">
          <a:solidFill>
            <a:schemeClr val="bg2"/>
          </a:solidFill>
          <a:latin typeface="Arial" charset="0"/>
          <a:ea typeface="ＭＳ Ｐゴシック" pitchFamily="98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2800" b="1">
          <a:solidFill>
            <a:schemeClr val="bg2"/>
          </a:solidFill>
          <a:latin typeface="Arial" charset="0"/>
          <a:ea typeface="ＭＳ Ｐゴシック" pitchFamily="98" charset="-128"/>
        </a:defRPr>
      </a:lvl6pPr>
      <a:lvl7pPr marL="914400" algn="l" rtl="0" fontAlgn="base">
        <a:spcBef>
          <a:spcPct val="0"/>
        </a:spcBef>
        <a:spcAft>
          <a:spcPct val="0"/>
        </a:spcAft>
        <a:defRPr sz="2800" b="1">
          <a:solidFill>
            <a:schemeClr val="bg2"/>
          </a:solidFill>
          <a:latin typeface="Arial" charset="0"/>
          <a:ea typeface="ＭＳ Ｐゴシック" pitchFamily="98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sz="2800" b="1">
          <a:solidFill>
            <a:schemeClr val="bg2"/>
          </a:solidFill>
          <a:latin typeface="Arial" charset="0"/>
          <a:ea typeface="ＭＳ Ｐゴシック" pitchFamily="98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sz="2800" b="1">
          <a:solidFill>
            <a:schemeClr val="bg2"/>
          </a:solidFill>
          <a:latin typeface="Arial" charset="0"/>
          <a:ea typeface="ＭＳ Ｐゴシック" pitchFamily="98" charset="-128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sr-Latn-C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rotWithShape="0">
          <a:gsLst>
            <a:gs pos="0">
              <a:schemeClr val="bg1"/>
            </a:gs>
            <a:gs pos="100000">
              <a:srgbClr val="DDDDDD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1" name="Rectangle 11"/>
          <p:cNvSpPr>
            <a:spLocks noChangeArrowheads="1"/>
          </p:cNvSpPr>
          <p:nvPr/>
        </p:nvSpPr>
        <p:spPr bwMode="auto">
          <a:xfrm>
            <a:off x="415925" y="1150938"/>
            <a:ext cx="8256588" cy="51816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hr-HR"/>
          </a:p>
        </p:txBody>
      </p:sp>
      <p:sp>
        <p:nvSpPr>
          <p:cNvPr id="20484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415925" y="403225"/>
            <a:ext cx="7197725" cy="488950"/>
          </a:xfrm>
          <a:prstGeom prst="rect">
            <a:avLst/>
          </a:prstGeom>
          <a:solidFill>
            <a:srgbClr val="006699"/>
          </a:solidFill>
          <a:ln w="9525" algn="ctr">
            <a:noFill/>
            <a:miter lim="800000"/>
            <a:headEnd/>
            <a:tailEnd/>
          </a:ln>
          <a:effectLst/>
        </p:spPr>
        <p:txBody>
          <a:bodyPr vert="horz" wrap="square" lIns="41400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GB" smtClean="0"/>
              <a:t>Click to edit Master title style</a:t>
            </a:r>
          </a:p>
        </p:txBody>
      </p:sp>
      <p:pic>
        <p:nvPicPr>
          <p:cNvPr id="20485" name="Picture 5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8077200" y="457200"/>
            <a:ext cx="596900" cy="276225"/>
          </a:xfrm>
          <a:prstGeom prst="rect">
            <a:avLst/>
          </a:prstGeom>
          <a:noFill/>
        </p:spPr>
      </p:pic>
      <p:sp>
        <p:nvSpPr>
          <p:cNvPr id="20487" name="Rectangle 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15925" y="65532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91440" bIns="45720" numCol="1" anchor="t" anchorCtr="0" compatLnSpc="1">
            <a:prstTxWarp prst="textNoShape">
              <a:avLst/>
            </a:prstTxWarp>
          </a:bodyPr>
          <a:lstStyle>
            <a:lvl1pPr algn="l" eaLnBrk="0" hangingPunct="0">
              <a:defRPr sz="900"/>
            </a:lvl1pPr>
          </a:lstStyle>
          <a:p>
            <a:endParaRPr lang="en-GB"/>
          </a:p>
        </p:txBody>
      </p:sp>
      <p:sp>
        <p:nvSpPr>
          <p:cNvPr id="20488" name="Rectangle 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5532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900"/>
            </a:lvl1pPr>
          </a:lstStyle>
          <a:p>
            <a:endParaRPr lang="en-GB"/>
          </a:p>
        </p:txBody>
      </p:sp>
      <p:sp>
        <p:nvSpPr>
          <p:cNvPr id="20489" name="Rectangle 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69100" y="65532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0" rIns="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900"/>
            </a:lvl1pPr>
          </a:lstStyle>
          <a:p>
            <a:fld id="{34165389-D87F-43BA-9F77-454799798543}" type="slidenum">
              <a:rPr lang="en-GB"/>
              <a:pPr/>
              <a:t>‹#›</a:t>
            </a:fld>
            <a:endParaRPr lang="en-GB"/>
          </a:p>
        </p:txBody>
      </p:sp>
      <p:sp>
        <p:nvSpPr>
          <p:cNvPr id="20490" name="Rectangle 10"/>
          <p:cNvSpPr>
            <a:spLocks noGrp="1" noChangeArrowheads="1"/>
          </p:cNvSpPr>
          <p:nvPr>
            <p:ph type="body" idx="1"/>
          </p:nvPr>
        </p:nvSpPr>
        <p:spPr bwMode="auto">
          <a:xfrm>
            <a:off x="415925" y="1150938"/>
            <a:ext cx="8256588" cy="51816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vert="horz" wrap="square" lIns="414000" tIns="41400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  <p:sldLayoutId id="2147483682" r:id="rId2"/>
    <p:sldLayoutId id="2147483683" r:id="rId3"/>
    <p:sldLayoutId id="2147483684" r:id="rId4"/>
    <p:sldLayoutId id="2147483685" r:id="rId5"/>
    <p:sldLayoutId id="2147483686" r:id="rId6"/>
    <p:sldLayoutId id="2147483687" r:id="rId7"/>
    <p:sldLayoutId id="2147483688" r:id="rId8"/>
    <p:sldLayoutId id="2147483689" r:id="rId9"/>
    <p:sldLayoutId id="2147483690" r:id="rId10"/>
    <p:sldLayoutId id="2147483691" r:id="rId11"/>
  </p:sldLayoutIdLst>
  <p:hf hdr="0" ftr="0" dt="0"/>
  <p:txStyles>
    <p:titleStyle>
      <a:lvl1pPr algn="l" rtl="0" fontAlgn="base">
        <a:spcBef>
          <a:spcPct val="0"/>
        </a:spcBef>
        <a:spcAft>
          <a:spcPct val="0"/>
        </a:spcAft>
        <a:defRPr sz="26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2600" b="1">
          <a:solidFill>
            <a:schemeClr val="bg1"/>
          </a:solidFill>
          <a:latin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2600" b="1">
          <a:solidFill>
            <a:schemeClr val="bg1"/>
          </a:solidFill>
          <a:latin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2600" b="1">
          <a:solidFill>
            <a:schemeClr val="bg1"/>
          </a:solidFill>
          <a:latin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2600" b="1">
          <a:solidFill>
            <a:schemeClr val="bg1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600" b="1">
          <a:solidFill>
            <a:schemeClr val="bg1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600" b="1">
          <a:solidFill>
            <a:schemeClr val="bg1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600" b="1">
          <a:solidFill>
            <a:schemeClr val="bg1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600" b="1">
          <a:solidFill>
            <a:schemeClr val="bg1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-"/>
        <a:defRPr sz="2400">
          <a:solidFill>
            <a:srgbClr val="4D4D4D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Wingdings" pitchFamily="2" charset="2"/>
        <a:buChar char="s"/>
        <a:defRPr sz="2400">
          <a:solidFill>
            <a:srgbClr val="4D4D4D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SzPct val="50000"/>
        <a:buChar char="o"/>
        <a:defRPr sz="2400">
          <a:solidFill>
            <a:srgbClr val="4D4D4D"/>
          </a:solidFill>
          <a:latin typeface="+mn-lt"/>
          <a:ea typeface="ＭＳ Ｐゴシック" pitchFamily="98" charset="-128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SzPct val="50000"/>
        <a:buFont typeface="Wingdings" pitchFamily="2" charset="2"/>
        <a:buChar char="Ø"/>
        <a:defRPr sz="2400">
          <a:solidFill>
            <a:srgbClr val="4D4D4D"/>
          </a:solidFill>
          <a:latin typeface="+mn-lt"/>
          <a:ea typeface="ＭＳ Ｐゴシック" pitchFamily="98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SzPct val="50000"/>
        <a:buFont typeface="Wingdings" pitchFamily="2" charset="2"/>
        <a:buChar char="Ø"/>
        <a:defRPr sz="2400">
          <a:solidFill>
            <a:srgbClr val="4D4D4D"/>
          </a:solidFill>
          <a:latin typeface="+mn-lt"/>
          <a:ea typeface="ＭＳ Ｐゴシック" pitchFamily="98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SzPct val="50000"/>
        <a:buFont typeface="Wingdings" pitchFamily="2" charset="2"/>
        <a:buChar char="Ø"/>
        <a:defRPr sz="2400">
          <a:solidFill>
            <a:srgbClr val="4D4D4D"/>
          </a:solidFill>
          <a:latin typeface="+mn-lt"/>
          <a:ea typeface="ＭＳ Ｐゴシック" pitchFamily="98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SzPct val="50000"/>
        <a:buFont typeface="Wingdings" pitchFamily="2" charset="2"/>
        <a:buChar char="Ø"/>
        <a:defRPr sz="2400">
          <a:solidFill>
            <a:srgbClr val="4D4D4D"/>
          </a:solidFill>
          <a:latin typeface="+mn-lt"/>
          <a:ea typeface="ＭＳ Ｐゴシック" pitchFamily="98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SzPct val="50000"/>
        <a:buFont typeface="Wingdings" pitchFamily="2" charset="2"/>
        <a:buChar char="Ø"/>
        <a:defRPr sz="2400">
          <a:solidFill>
            <a:srgbClr val="4D4D4D"/>
          </a:solidFill>
          <a:latin typeface="+mn-lt"/>
          <a:ea typeface="ＭＳ Ｐゴシック" pitchFamily="98" charset="-128"/>
        </a:defRPr>
      </a:lvl9pPr>
    </p:bodyStyle>
    <p:otherStyle>
      <a:defPPr>
        <a:defRPr lang="sr-Latn-C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rotWithShape="0">
          <a:gsLst>
            <a:gs pos="0">
              <a:schemeClr val="bg1"/>
            </a:gs>
            <a:gs pos="100000">
              <a:srgbClr val="DDDDDD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86" name="Rectangle 10"/>
          <p:cNvSpPr>
            <a:spLocks noChangeArrowheads="1"/>
          </p:cNvSpPr>
          <p:nvPr/>
        </p:nvSpPr>
        <p:spPr bwMode="auto">
          <a:xfrm>
            <a:off x="415925" y="1150938"/>
            <a:ext cx="8256588" cy="51816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hr-HR"/>
          </a:p>
        </p:txBody>
      </p:sp>
      <p:sp>
        <p:nvSpPr>
          <p:cNvPr id="24580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415925" y="387350"/>
            <a:ext cx="7197725" cy="519113"/>
          </a:xfrm>
          <a:prstGeom prst="rect">
            <a:avLst/>
          </a:prstGeom>
          <a:solidFill>
            <a:srgbClr val="808080"/>
          </a:solidFill>
          <a:ln w="9525" algn="ctr">
            <a:noFill/>
            <a:miter lim="800000"/>
            <a:headEnd/>
            <a:tailEnd/>
          </a:ln>
          <a:effectLst/>
        </p:spPr>
        <p:txBody>
          <a:bodyPr vert="horz" wrap="square" lIns="41400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GB" smtClean="0"/>
              <a:t>Click to edit Master title style</a:t>
            </a:r>
          </a:p>
        </p:txBody>
      </p:sp>
      <p:pic>
        <p:nvPicPr>
          <p:cNvPr id="24581" name="Picture 5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8077200" y="457200"/>
            <a:ext cx="596900" cy="276225"/>
          </a:xfrm>
          <a:prstGeom prst="rect">
            <a:avLst/>
          </a:prstGeom>
          <a:noFill/>
        </p:spPr>
      </p:pic>
      <p:sp>
        <p:nvSpPr>
          <p:cNvPr id="24583" name="Rectangle 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15925" y="65532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91440" bIns="45720" numCol="1" anchor="t" anchorCtr="0" compatLnSpc="1">
            <a:prstTxWarp prst="textNoShape">
              <a:avLst/>
            </a:prstTxWarp>
          </a:bodyPr>
          <a:lstStyle>
            <a:lvl1pPr algn="l" eaLnBrk="0" hangingPunct="0">
              <a:defRPr sz="900"/>
            </a:lvl1pPr>
          </a:lstStyle>
          <a:p>
            <a:endParaRPr lang="en-GB"/>
          </a:p>
        </p:txBody>
      </p:sp>
      <p:sp>
        <p:nvSpPr>
          <p:cNvPr id="24584" name="Rectangle 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5532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900"/>
            </a:lvl1pPr>
          </a:lstStyle>
          <a:p>
            <a:endParaRPr lang="en-GB"/>
          </a:p>
        </p:txBody>
      </p:sp>
      <p:sp>
        <p:nvSpPr>
          <p:cNvPr id="24585" name="Rectangle 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69100" y="65532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0" rIns="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900"/>
            </a:lvl1pPr>
          </a:lstStyle>
          <a:p>
            <a:fld id="{4249B069-583E-4B38-B917-5647E9457DFF}" type="slidenum">
              <a:rPr lang="en-GB"/>
              <a:pPr/>
              <a:t>‹#›</a:t>
            </a:fld>
            <a:endParaRPr lang="en-GB"/>
          </a:p>
        </p:txBody>
      </p:sp>
      <p:sp>
        <p:nvSpPr>
          <p:cNvPr id="24588" name="Rectangle 1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15925" y="1150938"/>
            <a:ext cx="8256588" cy="51816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vert="horz" wrap="square" lIns="414000" tIns="41400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</p:sldLayoutIdLst>
  <p:hf hdr="0" ftr="0" dt="0"/>
  <p:txStyles>
    <p:titleStyle>
      <a:lvl1pPr algn="l" rtl="0" fontAlgn="base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-"/>
        <a:defRPr sz="2400">
          <a:solidFill>
            <a:srgbClr val="4D4D4D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Wingdings" pitchFamily="2" charset="2"/>
        <a:buChar char="s"/>
        <a:defRPr sz="2400">
          <a:solidFill>
            <a:srgbClr val="4D4D4D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SzPct val="50000"/>
        <a:buChar char="o"/>
        <a:defRPr sz="2400">
          <a:solidFill>
            <a:srgbClr val="4D4D4D"/>
          </a:solidFill>
          <a:latin typeface="+mn-lt"/>
          <a:ea typeface="ＭＳ Ｐゴシック" pitchFamily="98" charset="-128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SzPct val="50000"/>
        <a:buFont typeface="Wingdings" pitchFamily="2" charset="2"/>
        <a:buChar char="Ø"/>
        <a:defRPr sz="2400">
          <a:solidFill>
            <a:srgbClr val="4D4D4D"/>
          </a:solidFill>
          <a:latin typeface="+mn-lt"/>
          <a:ea typeface="ＭＳ Ｐゴシック" pitchFamily="98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SzPct val="50000"/>
        <a:buFont typeface="Wingdings" pitchFamily="2" charset="2"/>
        <a:buChar char="Ø"/>
        <a:defRPr sz="2400">
          <a:solidFill>
            <a:srgbClr val="4D4D4D"/>
          </a:solidFill>
          <a:latin typeface="+mn-lt"/>
          <a:ea typeface="ＭＳ Ｐゴシック" pitchFamily="98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SzPct val="50000"/>
        <a:buFont typeface="Wingdings" pitchFamily="2" charset="2"/>
        <a:buChar char="Ø"/>
        <a:defRPr sz="2400">
          <a:solidFill>
            <a:srgbClr val="4D4D4D"/>
          </a:solidFill>
          <a:latin typeface="+mn-lt"/>
          <a:ea typeface="ＭＳ Ｐゴシック" pitchFamily="98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SzPct val="50000"/>
        <a:buFont typeface="Wingdings" pitchFamily="2" charset="2"/>
        <a:buChar char="Ø"/>
        <a:defRPr sz="2400">
          <a:solidFill>
            <a:srgbClr val="4D4D4D"/>
          </a:solidFill>
          <a:latin typeface="+mn-lt"/>
          <a:ea typeface="ＭＳ Ｐゴシック" pitchFamily="98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SzPct val="50000"/>
        <a:buFont typeface="Wingdings" pitchFamily="2" charset="2"/>
        <a:buChar char="Ø"/>
        <a:defRPr sz="2400">
          <a:solidFill>
            <a:srgbClr val="4D4D4D"/>
          </a:solidFill>
          <a:latin typeface="+mn-lt"/>
          <a:ea typeface="ＭＳ Ｐゴシック" pitchFamily="98" charset="-128"/>
        </a:defRPr>
      </a:lvl9pPr>
    </p:bodyStyle>
    <p:otherStyle>
      <a:defPPr>
        <a:defRPr lang="sr-Latn-C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rotWithShape="0">
          <a:gsLst>
            <a:gs pos="0">
              <a:schemeClr val="bg1"/>
            </a:gs>
            <a:gs pos="100000">
              <a:srgbClr val="DDDDDD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10" name="Rectangle 14"/>
          <p:cNvSpPr>
            <a:spLocks noChangeArrowheads="1"/>
          </p:cNvSpPr>
          <p:nvPr/>
        </p:nvSpPr>
        <p:spPr bwMode="auto">
          <a:xfrm>
            <a:off x="415925" y="1150938"/>
            <a:ext cx="8256588" cy="51816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hr-HR"/>
          </a:p>
        </p:txBody>
      </p:sp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15925" y="401638"/>
            <a:ext cx="7197725" cy="488950"/>
          </a:xfrm>
          <a:prstGeom prst="rect">
            <a:avLst/>
          </a:prstGeom>
          <a:solidFill>
            <a:srgbClr val="FF0033"/>
          </a:solidFill>
          <a:ln w="9525" algn="ctr">
            <a:noFill/>
            <a:miter lim="800000"/>
            <a:headEnd/>
            <a:tailEnd/>
          </a:ln>
          <a:effectLst/>
        </p:spPr>
        <p:txBody>
          <a:bodyPr vert="horz" wrap="square" lIns="41400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GB" smtClean="0"/>
              <a:t>Click to edit Master title style</a:t>
            </a:r>
          </a:p>
        </p:txBody>
      </p:sp>
      <p:pic>
        <p:nvPicPr>
          <p:cNvPr id="4104" name="Picture 8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8077200" y="457200"/>
            <a:ext cx="596900" cy="276225"/>
          </a:xfrm>
          <a:prstGeom prst="rect">
            <a:avLst/>
          </a:prstGeom>
          <a:noFill/>
        </p:spPr>
      </p:pic>
      <p:sp>
        <p:nvSpPr>
          <p:cNvPr id="4106" name="Rectangle 10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15925" y="65532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91440" bIns="45720" numCol="1" anchor="t" anchorCtr="0" compatLnSpc="1">
            <a:prstTxWarp prst="textNoShape">
              <a:avLst/>
            </a:prstTxWarp>
          </a:bodyPr>
          <a:lstStyle>
            <a:lvl1pPr algn="l" eaLnBrk="0" hangingPunct="0">
              <a:defRPr sz="900"/>
            </a:lvl1pPr>
          </a:lstStyle>
          <a:p>
            <a:endParaRPr lang="en-GB"/>
          </a:p>
        </p:txBody>
      </p:sp>
      <p:sp>
        <p:nvSpPr>
          <p:cNvPr id="4107" name="Rectangle 11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5532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900"/>
            </a:lvl1pPr>
          </a:lstStyle>
          <a:p>
            <a:endParaRPr lang="en-GB"/>
          </a:p>
        </p:txBody>
      </p:sp>
      <p:sp>
        <p:nvSpPr>
          <p:cNvPr id="4109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69100" y="65532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0" rIns="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900"/>
            </a:lvl1pPr>
          </a:lstStyle>
          <a:p>
            <a:fld id="{01A1EACD-5DFD-457E-94AB-2467E0D8990F}" type="slidenum">
              <a:rPr lang="en-GB"/>
              <a:pPr/>
              <a:t>‹#›</a:t>
            </a:fld>
            <a:endParaRPr lang="en-GB"/>
          </a:p>
        </p:txBody>
      </p:sp>
      <p:sp>
        <p:nvSpPr>
          <p:cNvPr id="4111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15925" y="1150938"/>
            <a:ext cx="8256588" cy="51816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vert="horz" wrap="square" lIns="414000" tIns="41400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  <p:sldLayoutId id="2147483710" r:id="rId10"/>
    <p:sldLayoutId id="2147483711" r:id="rId11"/>
  </p:sldLayoutIdLst>
  <p:hf hdr="0" ftr="0" dt="0"/>
  <p:txStyles>
    <p:titleStyle>
      <a:lvl1pPr algn="l" rtl="0" fontAlgn="base">
        <a:spcBef>
          <a:spcPct val="0"/>
        </a:spcBef>
        <a:spcAft>
          <a:spcPct val="0"/>
        </a:spcAft>
        <a:defRPr sz="26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2600" b="1">
          <a:solidFill>
            <a:schemeClr val="bg1"/>
          </a:solidFill>
          <a:latin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2600" b="1">
          <a:solidFill>
            <a:schemeClr val="bg1"/>
          </a:solidFill>
          <a:latin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2600" b="1">
          <a:solidFill>
            <a:schemeClr val="bg1"/>
          </a:solidFill>
          <a:latin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2600" b="1">
          <a:solidFill>
            <a:schemeClr val="bg1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600" b="1">
          <a:solidFill>
            <a:schemeClr val="bg1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600" b="1">
          <a:solidFill>
            <a:schemeClr val="bg1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600" b="1">
          <a:solidFill>
            <a:schemeClr val="bg1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600" b="1">
          <a:solidFill>
            <a:schemeClr val="bg1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-"/>
        <a:defRPr sz="2400">
          <a:solidFill>
            <a:srgbClr val="4D4D4D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Wingdings" pitchFamily="2" charset="2"/>
        <a:buChar char="s"/>
        <a:defRPr sz="2400">
          <a:solidFill>
            <a:srgbClr val="4D4D4D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SzPct val="50000"/>
        <a:buChar char="o"/>
        <a:defRPr sz="2400">
          <a:solidFill>
            <a:srgbClr val="4D4D4D"/>
          </a:solidFill>
          <a:latin typeface="+mn-lt"/>
          <a:ea typeface="ＭＳ Ｐゴシック" pitchFamily="98" charset="-128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SzPct val="50000"/>
        <a:buFont typeface="Wingdings" pitchFamily="2" charset="2"/>
        <a:buChar char="Ø"/>
        <a:defRPr sz="2400">
          <a:solidFill>
            <a:srgbClr val="4D4D4D"/>
          </a:solidFill>
          <a:latin typeface="+mn-lt"/>
          <a:ea typeface="ＭＳ Ｐゴシック" pitchFamily="98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SzPct val="50000"/>
        <a:buFont typeface="Wingdings" pitchFamily="2" charset="2"/>
        <a:buChar char="Ø"/>
        <a:defRPr sz="2400">
          <a:solidFill>
            <a:srgbClr val="4D4D4D"/>
          </a:solidFill>
          <a:latin typeface="+mn-lt"/>
          <a:ea typeface="ＭＳ Ｐゴシック" pitchFamily="98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SzPct val="50000"/>
        <a:buFont typeface="Wingdings" pitchFamily="2" charset="2"/>
        <a:buChar char="Ø"/>
        <a:defRPr sz="2400">
          <a:solidFill>
            <a:srgbClr val="4D4D4D"/>
          </a:solidFill>
          <a:latin typeface="+mn-lt"/>
          <a:ea typeface="ＭＳ Ｐゴシック" pitchFamily="98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SzPct val="50000"/>
        <a:buFont typeface="Wingdings" pitchFamily="2" charset="2"/>
        <a:buChar char="Ø"/>
        <a:defRPr sz="2400">
          <a:solidFill>
            <a:srgbClr val="4D4D4D"/>
          </a:solidFill>
          <a:latin typeface="+mn-lt"/>
          <a:ea typeface="ＭＳ Ｐゴシック" pitchFamily="98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SzPct val="50000"/>
        <a:buFont typeface="Wingdings" pitchFamily="2" charset="2"/>
        <a:buChar char="Ø"/>
        <a:defRPr sz="2400">
          <a:solidFill>
            <a:srgbClr val="4D4D4D"/>
          </a:solidFill>
          <a:latin typeface="+mn-lt"/>
          <a:ea typeface="ＭＳ Ｐゴシック" pitchFamily="98" charset="-128"/>
        </a:defRPr>
      </a:lvl9pPr>
    </p:bodyStyle>
    <p:otherStyle>
      <a:defPPr>
        <a:defRPr lang="sr-Latn-C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rotWithShape="0">
          <a:gsLst>
            <a:gs pos="0">
              <a:schemeClr val="bg1"/>
            </a:gs>
            <a:gs pos="100000">
              <a:srgbClr val="DDDDDD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8" name="Rectangle 10"/>
          <p:cNvSpPr>
            <a:spLocks noChangeArrowheads="1"/>
          </p:cNvSpPr>
          <p:nvPr/>
        </p:nvSpPr>
        <p:spPr bwMode="auto">
          <a:xfrm>
            <a:off x="415925" y="1150938"/>
            <a:ext cx="8256588" cy="51816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hr-HR"/>
          </a:p>
        </p:txBody>
      </p:sp>
      <p:sp>
        <p:nvSpPr>
          <p:cNvPr id="22532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415925" y="401638"/>
            <a:ext cx="7197725" cy="488950"/>
          </a:xfrm>
          <a:prstGeom prst="rect">
            <a:avLst/>
          </a:prstGeom>
          <a:solidFill>
            <a:srgbClr val="FF9900"/>
          </a:solidFill>
          <a:ln w="9525" algn="ctr">
            <a:noFill/>
            <a:miter lim="800000"/>
            <a:headEnd/>
            <a:tailEnd/>
          </a:ln>
          <a:effectLst/>
        </p:spPr>
        <p:txBody>
          <a:bodyPr vert="horz" wrap="square" lIns="41400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GB" smtClean="0"/>
              <a:t>Click to edit Master title style</a:t>
            </a:r>
          </a:p>
        </p:txBody>
      </p:sp>
      <p:pic>
        <p:nvPicPr>
          <p:cNvPr id="22533" name="Picture 5"/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8077200" y="457200"/>
            <a:ext cx="596900" cy="276225"/>
          </a:xfrm>
          <a:prstGeom prst="rect">
            <a:avLst/>
          </a:prstGeom>
          <a:noFill/>
        </p:spPr>
      </p:pic>
      <p:sp>
        <p:nvSpPr>
          <p:cNvPr id="22535" name="Rectangle 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15925" y="65532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91440" bIns="45720" numCol="1" anchor="t" anchorCtr="0" compatLnSpc="1">
            <a:prstTxWarp prst="textNoShape">
              <a:avLst/>
            </a:prstTxWarp>
          </a:bodyPr>
          <a:lstStyle>
            <a:lvl1pPr algn="l" eaLnBrk="0" hangingPunct="0">
              <a:defRPr sz="900"/>
            </a:lvl1pPr>
          </a:lstStyle>
          <a:p>
            <a:endParaRPr lang="en-GB"/>
          </a:p>
        </p:txBody>
      </p:sp>
      <p:sp>
        <p:nvSpPr>
          <p:cNvPr id="22536" name="Rectangle 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5532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900"/>
            </a:lvl1pPr>
          </a:lstStyle>
          <a:p>
            <a:endParaRPr lang="en-GB"/>
          </a:p>
        </p:txBody>
      </p:sp>
      <p:sp>
        <p:nvSpPr>
          <p:cNvPr id="22537" name="Rectangle 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69100" y="65532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0" rIns="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900"/>
            </a:lvl1pPr>
          </a:lstStyle>
          <a:p>
            <a:fld id="{2B3D2A8F-A2C3-404E-A021-705D594C80F4}" type="slidenum">
              <a:rPr lang="en-GB"/>
              <a:pPr/>
              <a:t>‹#›</a:t>
            </a:fld>
            <a:endParaRPr lang="en-GB"/>
          </a:p>
        </p:txBody>
      </p:sp>
      <p:sp>
        <p:nvSpPr>
          <p:cNvPr id="22534" name="Rectangle 6"/>
          <p:cNvSpPr>
            <a:spLocks noGrp="1" noChangeArrowheads="1"/>
          </p:cNvSpPr>
          <p:nvPr>
            <p:ph type="body" idx="1"/>
          </p:nvPr>
        </p:nvSpPr>
        <p:spPr bwMode="auto">
          <a:xfrm>
            <a:off x="415925" y="1150938"/>
            <a:ext cx="8256588" cy="51816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vert="horz" wrap="square" lIns="414000" tIns="41400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7" r:id="rId1"/>
    <p:sldLayoutId id="2147483712" r:id="rId2"/>
    <p:sldLayoutId id="2147483713" r:id="rId3"/>
    <p:sldLayoutId id="2147483714" r:id="rId4"/>
    <p:sldLayoutId id="2147483715" r:id="rId5"/>
    <p:sldLayoutId id="2147483716" r:id="rId6"/>
    <p:sldLayoutId id="2147483717" r:id="rId7"/>
    <p:sldLayoutId id="2147483718" r:id="rId8"/>
    <p:sldLayoutId id="2147483719" r:id="rId9"/>
    <p:sldLayoutId id="2147483720" r:id="rId10"/>
    <p:sldLayoutId id="2147483721" r:id="rId11"/>
    <p:sldLayoutId id="2147483733" r:id="rId12"/>
    <p:sldLayoutId id="2147483734" r:id="rId13"/>
    <p:sldLayoutId id="2147483735" r:id="rId14"/>
    <p:sldLayoutId id="2147483736" r:id="rId15"/>
  </p:sldLayoutIdLst>
  <p:hf hdr="0" ftr="0" dt="0"/>
  <p:txStyles>
    <p:titleStyle>
      <a:lvl1pPr algn="l" rtl="0" fontAlgn="base">
        <a:spcBef>
          <a:spcPct val="0"/>
        </a:spcBef>
        <a:spcAft>
          <a:spcPct val="0"/>
        </a:spcAft>
        <a:defRPr sz="26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2600" b="1">
          <a:solidFill>
            <a:schemeClr val="bg1"/>
          </a:solidFill>
          <a:latin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2600" b="1">
          <a:solidFill>
            <a:schemeClr val="bg1"/>
          </a:solidFill>
          <a:latin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2600" b="1">
          <a:solidFill>
            <a:schemeClr val="bg1"/>
          </a:solidFill>
          <a:latin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2600" b="1">
          <a:solidFill>
            <a:schemeClr val="bg1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600" b="1">
          <a:solidFill>
            <a:schemeClr val="bg1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600" b="1">
          <a:solidFill>
            <a:schemeClr val="bg1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600" b="1">
          <a:solidFill>
            <a:schemeClr val="bg1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600" b="1">
          <a:solidFill>
            <a:schemeClr val="bg1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-"/>
        <a:defRPr sz="2400">
          <a:solidFill>
            <a:srgbClr val="4D4D4D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Wingdings" pitchFamily="2" charset="2"/>
        <a:buChar char="s"/>
        <a:defRPr sz="2400">
          <a:solidFill>
            <a:srgbClr val="4D4D4D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SzPct val="50000"/>
        <a:buChar char="o"/>
        <a:defRPr sz="2400">
          <a:solidFill>
            <a:srgbClr val="4D4D4D"/>
          </a:solidFill>
          <a:latin typeface="+mn-lt"/>
          <a:ea typeface="ＭＳ Ｐゴシック" pitchFamily="98" charset="-128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SzPct val="50000"/>
        <a:buFont typeface="Wingdings" pitchFamily="2" charset="2"/>
        <a:buChar char="Ø"/>
        <a:defRPr sz="2400">
          <a:solidFill>
            <a:srgbClr val="4D4D4D"/>
          </a:solidFill>
          <a:latin typeface="+mn-lt"/>
          <a:ea typeface="ＭＳ Ｐゴシック" pitchFamily="98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SzPct val="50000"/>
        <a:buFont typeface="Wingdings" pitchFamily="2" charset="2"/>
        <a:buChar char="Ø"/>
        <a:defRPr sz="2400">
          <a:solidFill>
            <a:srgbClr val="4D4D4D"/>
          </a:solidFill>
          <a:latin typeface="+mn-lt"/>
          <a:ea typeface="ＭＳ Ｐゴシック" pitchFamily="98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SzPct val="50000"/>
        <a:buFont typeface="Wingdings" pitchFamily="2" charset="2"/>
        <a:buChar char="Ø"/>
        <a:defRPr sz="2400">
          <a:solidFill>
            <a:srgbClr val="4D4D4D"/>
          </a:solidFill>
          <a:latin typeface="+mn-lt"/>
          <a:ea typeface="ＭＳ Ｐゴシック" pitchFamily="98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SzPct val="50000"/>
        <a:buFont typeface="Wingdings" pitchFamily="2" charset="2"/>
        <a:buChar char="Ø"/>
        <a:defRPr sz="2400">
          <a:solidFill>
            <a:srgbClr val="4D4D4D"/>
          </a:solidFill>
          <a:latin typeface="+mn-lt"/>
          <a:ea typeface="ＭＳ Ｐゴシック" pitchFamily="98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SzPct val="50000"/>
        <a:buFont typeface="Wingdings" pitchFamily="2" charset="2"/>
        <a:buChar char="Ø"/>
        <a:defRPr sz="2400">
          <a:solidFill>
            <a:srgbClr val="4D4D4D"/>
          </a:solidFill>
          <a:latin typeface="+mn-lt"/>
          <a:ea typeface="ＭＳ Ｐゴシック" pitchFamily="98" charset="-128"/>
        </a:defRPr>
      </a:lvl9pPr>
    </p:bodyStyle>
    <p:otherStyle>
      <a:defPPr>
        <a:defRPr lang="sr-Latn-C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rotWithShape="0">
          <a:gsLst>
            <a:gs pos="0">
              <a:schemeClr val="bg1"/>
            </a:gs>
            <a:gs pos="100000">
              <a:srgbClr val="DDDDDD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22" name="Rectangle 10"/>
          <p:cNvSpPr>
            <a:spLocks noChangeArrowheads="1"/>
          </p:cNvSpPr>
          <p:nvPr/>
        </p:nvSpPr>
        <p:spPr bwMode="auto">
          <a:xfrm>
            <a:off x="415925" y="1150938"/>
            <a:ext cx="8256588" cy="51816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hr-HR"/>
          </a:p>
        </p:txBody>
      </p:sp>
      <p:sp>
        <p:nvSpPr>
          <p:cNvPr id="13316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415925" y="401638"/>
            <a:ext cx="7197725" cy="488950"/>
          </a:xfrm>
          <a:prstGeom prst="rect">
            <a:avLst/>
          </a:prstGeom>
          <a:solidFill>
            <a:srgbClr val="006633"/>
          </a:solidFill>
          <a:ln w="9525" algn="ctr">
            <a:noFill/>
            <a:miter lim="800000"/>
            <a:headEnd/>
            <a:tailEnd/>
          </a:ln>
          <a:effectLst/>
        </p:spPr>
        <p:txBody>
          <a:bodyPr vert="horz" wrap="square" lIns="41400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GB" smtClean="0"/>
              <a:t>Click to edit Master title style</a:t>
            </a:r>
          </a:p>
        </p:txBody>
      </p:sp>
      <p:pic>
        <p:nvPicPr>
          <p:cNvPr id="13317" name="Picture 5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8077200" y="457200"/>
            <a:ext cx="596900" cy="276225"/>
          </a:xfrm>
          <a:prstGeom prst="rect">
            <a:avLst/>
          </a:prstGeom>
          <a:noFill/>
        </p:spPr>
      </p:pic>
      <p:sp>
        <p:nvSpPr>
          <p:cNvPr id="13319" name="Rectangle 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15925" y="65532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91440" bIns="45720" numCol="1" anchor="t" anchorCtr="0" compatLnSpc="1">
            <a:prstTxWarp prst="textNoShape">
              <a:avLst/>
            </a:prstTxWarp>
          </a:bodyPr>
          <a:lstStyle>
            <a:lvl1pPr algn="l" eaLnBrk="0" hangingPunct="0">
              <a:defRPr sz="900"/>
            </a:lvl1pPr>
          </a:lstStyle>
          <a:p>
            <a:endParaRPr lang="en-GB"/>
          </a:p>
        </p:txBody>
      </p:sp>
      <p:sp>
        <p:nvSpPr>
          <p:cNvPr id="13320" name="Rectangle 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5532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900"/>
            </a:lvl1pPr>
          </a:lstStyle>
          <a:p>
            <a:endParaRPr lang="en-GB"/>
          </a:p>
        </p:txBody>
      </p:sp>
      <p:sp>
        <p:nvSpPr>
          <p:cNvPr id="13321" name="Rectangle 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69100" y="65532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0" rIns="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900"/>
            </a:lvl1pPr>
          </a:lstStyle>
          <a:p>
            <a:fld id="{325D24D6-7C9A-4528-AFD3-C9984D0B81DF}" type="slidenum">
              <a:rPr lang="en-GB"/>
              <a:pPr/>
              <a:t>‹#›</a:t>
            </a:fld>
            <a:endParaRPr lang="en-GB"/>
          </a:p>
        </p:txBody>
      </p:sp>
      <p:sp>
        <p:nvSpPr>
          <p:cNvPr id="13318" name="Rectangle 6"/>
          <p:cNvSpPr>
            <a:spLocks noGrp="1" noChangeArrowheads="1"/>
          </p:cNvSpPr>
          <p:nvPr>
            <p:ph type="body" idx="1"/>
          </p:nvPr>
        </p:nvSpPr>
        <p:spPr bwMode="auto">
          <a:xfrm>
            <a:off x="415925" y="1150938"/>
            <a:ext cx="8256588" cy="51816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vert="horz" wrap="square" lIns="414000" tIns="41400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hf hdr="0" ftr="0" dt="0"/>
  <p:txStyles>
    <p:titleStyle>
      <a:lvl1pPr algn="l" rtl="0" fontAlgn="base">
        <a:spcBef>
          <a:spcPct val="0"/>
        </a:spcBef>
        <a:spcAft>
          <a:spcPct val="0"/>
        </a:spcAft>
        <a:defRPr sz="26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2600" b="1">
          <a:solidFill>
            <a:schemeClr val="bg1"/>
          </a:solidFill>
          <a:latin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2600" b="1">
          <a:solidFill>
            <a:schemeClr val="bg1"/>
          </a:solidFill>
          <a:latin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2600" b="1">
          <a:solidFill>
            <a:schemeClr val="bg1"/>
          </a:solidFill>
          <a:latin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2600" b="1">
          <a:solidFill>
            <a:schemeClr val="bg1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600" b="1">
          <a:solidFill>
            <a:schemeClr val="bg1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600" b="1">
          <a:solidFill>
            <a:schemeClr val="bg1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600" b="1">
          <a:solidFill>
            <a:schemeClr val="bg1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600" b="1">
          <a:solidFill>
            <a:schemeClr val="bg1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-"/>
        <a:defRPr sz="2400">
          <a:solidFill>
            <a:srgbClr val="4D4D4D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Wingdings" pitchFamily="2" charset="2"/>
        <a:buChar char="s"/>
        <a:defRPr sz="2400">
          <a:solidFill>
            <a:srgbClr val="4D4D4D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SzPct val="50000"/>
        <a:buChar char="o"/>
        <a:defRPr sz="2400">
          <a:solidFill>
            <a:srgbClr val="4D4D4D"/>
          </a:solidFill>
          <a:latin typeface="+mn-lt"/>
          <a:ea typeface="ＭＳ Ｐゴシック" pitchFamily="98" charset="-128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SzPct val="50000"/>
        <a:buFont typeface="Wingdings" pitchFamily="2" charset="2"/>
        <a:buChar char="Ø"/>
        <a:defRPr sz="2400">
          <a:solidFill>
            <a:srgbClr val="4D4D4D"/>
          </a:solidFill>
          <a:latin typeface="+mn-lt"/>
          <a:ea typeface="ＭＳ Ｐゴシック" pitchFamily="98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SzPct val="50000"/>
        <a:buFont typeface="Wingdings" pitchFamily="2" charset="2"/>
        <a:buChar char="Ø"/>
        <a:defRPr sz="2400">
          <a:solidFill>
            <a:srgbClr val="4D4D4D"/>
          </a:solidFill>
          <a:latin typeface="+mn-lt"/>
          <a:ea typeface="ＭＳ Ｐゴシック" pitchFamily="98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SzPct val="50000"/>
        <a:buFont typeface="Wingdings" pitchFamily="2" charset="2"/>
        <a:buChar char="Ø"/>
        <a:defRPr sz="2400">
          <a:solidFill>
            <a:srgbClr val="4D4D4D"/>
          </a:solidFill>
          <a:latin typeface="+mn-lt"/>
          <a:ea typeface="ＭＳ Ｐゴシック" pitchFamily="98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SzPct val="50000"/>
        <a:buFont typeface="Wingdings" pitchFamily="2" charset="2"/>
        <a:buChar char="Ø"/>
        <a:defRPr sz="2400">
          <a:solidFill>
            <a:srgbClr val="4D4D4D"/>
          </a:solidFill>
          <a:latin typeface="+mn-lt"/>
          <a:ea typeface="ＭＳ Ｐゴシック" pitchFamily="98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SzPct val="50000"/>
        <a:buFont typeface="Wingdings" pitchFamily="2" charset="2"/>
        <a:buChar char="Ø"/>
        <a:defRPr sz="2400">
          <a:solidFill>
            <a:srgbClr val="4D4D4D"/>
          </a:solidFill>
          <a:latin typeface="+mn-lt"/>
          <a:ea typeface="ＭＳ Ｐゴシック" pitchFamily="98" charset="-128"/>
        </a:defRPr>
      </a:lvl9pPr>
    </p:bodyStyle>
    <p:otherStyle>
      <a:defPPr>
        <a:defRPr lang="sr-Latn-C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8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9.xml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9.xml"/><Relationship Id="rId4" Type="http://schemas.openxmlformats.org/officeDocument/2006/relationships/image" Target="../media/image1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6.xml"/><Relationship Id="rId4" Type="http://schemas.openxmlformats.org/officeDocument/2006/relationships/image" Target="../media/image20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8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2" Type="http://schemas.openxmlformats.org/officeDocument/2006/relationships/slideLayout" Target="../slideLayouts/slideLayout36.xml"/><Relationship Id="rId1" Type="http://schemas.openxmlformats.org/officeDocument/2006/relationships/video" Target="file:///C:\8-private\Part%201\Curiculums-clanci-predavanja\predavanja%20i%20tribine\2014-12-01-zsem\results.wmv" TargetMode="External"/><Relationship Id="rId4" Type="http://schemas.openxmlformats.org/officeDocument/2006/relationships/image" Target="../media/image21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.xml"/><Relationship Id="rId2" Type="http://schemas.openxmlformats.org/officeDocument/2006/relationships/slideLayout" Target="../slideLayouts/slideLayout36.xml"/><Relationship Id="rId1" Type="http://schemas.openxmlformats.org/officeDocument/2006/relationships/video" Target="file:///C:\Documents%20and%20Settings\User\My%20Documents\2016-04-04-fer%20zagreb\kopija\information%20distribution.wmv" TargetMode="External"/><Relationship Id="rId4" Type="http://schemas.openxmlformats.org/officeDocument/2006/relationships/image" Target="../media/image22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3.xml"/><Relationship Id="rId4" Type="http://schemas.openxmlformats.org/officeDocument/2006/relationships/image" Target="../media/image23.gi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gif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3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36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36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36.xml"/><Relationship Id="rId4" Type="http://schemas.openxmlformats.org/officeDocument/2006/relationships/image" Target="../media/image23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9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gif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36.xml"/><Relationship Id="rId4" Type="http://schemas.openxmlformats.org/officeDocument/2006/relationships/image" Target="../media/image5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36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gif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36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36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36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36.xml"/><Relationship Id="rId4" Type="http://schemas.openxmlformats.org/officeDocument/2006/relationships/image" Target="../media/image24.jpe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36.xml"/><Relationship Id="rId4" Type="http://schemas.openxmlformats.org/officeDocument/2006/relationships/image" Target="../media/image25.jpe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36.xml"/><Relationship Id="rId4" Type="http://schemas.openxmlformats.org/officeDocument/2006/relationships/image" Target="../media/image26.jpe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36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36.xml"/><Relationship Id="rId5" Type="http://schemas.openxmlformats.org/officeDocument/2006/relationships/image" Target="../media/image29.jpeg"/><Relationship Id="rId4" Type="http://schemas.openxmlformats.org/officeDocument/2006/relationships/image" Target="../media/image2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0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36.xml"/><Relationship Id="rId4" Type="http://schemas.openxmlformats.org/officeDocument/2006/relationships/image" Target="../media/image30.jpe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36.xml"/><Relationship Id="rId4" Type="http://schemas.openxmlformats.org/officeDocument/2006/relationships/image" Target="../media/image31.jpe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36.xml"/><Relationship Id="rId4" Type="http://schemas.openxmlformats.org/officeDocument/2006/relationships/image" Target="../media/image32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36.xml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36.xml"/><Relationship Id="rId4" Type="http://schemas.openxmlformats.org/officeDocument/2006/relationships/image" Target="../media/image35.jpe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36.xml"/><Relationship Id="rId4" Type="http://schemas.openxmlformats.org/officeDocument/2006/relationships/image" Target="../media/image36.jpe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36.xml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36.xml"/><Relationship Id="rId4" Type="http://schemas.openxmlformats.org/officeDocument/2006/relationships/image" Target="../media/image39.jpe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36.xml"/><Relationship Id="rId4" Type="http://schemas.openxmlformats.org/officeDocument/2006/relationships/image" Target="../media/image40.jpe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36.xml"/><Relationship Id="rId4" Type="http://schemas.openxmlformats.org/officeDocument/2006/relationships/image" Target="../media/image4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8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36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36.xml"/><Relationship Id="rId4" Type="http://schemas.openxmlformats.org/officeDocument/2006/relationships/image" Target="../media/image42.jpe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36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36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36.xml"/><Relationship Id="rId4" Type="http://schemas.openxmlformats.org/officeDocument/2006/relationships/image" Target="../media/image43.jpe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36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36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36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36.xml"/><Relationship Id="rId4" Type="http://schemas.openxmlformats.org/officeDocument/2006/relationships/image" Target="../media/image44.jpeg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3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8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36.xml"/><Relationship Id="rId4" Type="http://schemas.openxmlformats.org/officeDocument/2006/relationships/image" Target="../media/image46.jpeg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36.xml"/><Relationship Id="rId4" Type="http://schemas.openxmlformats.org/officeDocument/2006/relationships/image" Target="../media/image47.jpeg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36.xml"/><Relationship Id="rId4" Type="http://schemas.openxmlformats.org/officeDocument/2006/relationships/image" Target="../media/image48.jpeg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36.xml"/><Relationship Id="rId4" Type="http://schemas.openxmlformats.org/officeDocument/2006/relationships/image" Target="../media/image49.jpeg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36.xml"/><Relationship Id="rId4" Type="http://schemas.openxmlformats.org/officeDocument/2006/relationships/image" Target="../media/image50.jpeg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36.xml"/><Relationship Id="rId4" Type="http://schemas.openxmlformats.org/officeDocument/2006/relationships/image" Target="../media/image51.jpeg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36.xml"/><Relationship Id="rId4" Type="http://schemas.openxmlformats.org/officeDocument/2006/relationships/image" Target="../media/image52.jpeg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7.xml"/><Relationship Id="rId1" Type="http://schemas.openxmlformats.org/officeDocument/2006/relationships/slideLayout" Target="../slideLayouts/slideLayout36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8.xml"/><Relationship Id="rId1" Type="http://schemas.openxmlformats.org/officeDocument/2006/relationships/slideLayout" Target="../slideLayouts/slideLayout36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9.xml"/><Relationship Id="rId1" Type="http://schemas.openxmlformats.org/officeDocument/2006/relationships/slideLayout" Target="../slideLayouts/slideLayout3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8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0.xml"/><Relationship Id="rId1" Type="http://schemas.openxmlformats.org/officeDocument/2006/relationships/slideLayout" Target="../slideLayouts/slideLayout36.xml"/><Relationship Id="rId4" Type="http://schemas.openxmlformats.org/officeDocument/2006/relationships/image" Target="../media/image23.gif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1.xml"/><Relationship Id="rId1" Type="http://schemas.openxmlformats.org/officeDocument/2006/relationships/slideLayout" Target="../slideLayouts/slideLayout36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2.xml"/><Relationship Id="rId1" Type="http://schemas.openxmlformats.org/officeDocument/2006/relationships/slideLayout" Target="../slideLayouts/slideLayout36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3.xml"/><Relationship Id="rId1" Type="http://schemas.openxmlformats.org/officeDocument/2006/relationships/slideLayout" Target="../slideLayouts/slideLayout36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4.xml"/><Relationship Id="rId1" Type="http://schemas.openxmlformats.org/officeDocument/2006/relationships/slideLayout" Target="../slideLayouts/slideLayout36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5.xml"/><Relationship Id="rId1" Type="http://schemas.openxmlformats.org/officeDocument/2006/relationships/slideLayout" Target="../slideLayouts/slideLayout36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6.xml"/><Relationship Id="rId1" Type="http://schemas.openxmlformats.org/officeDocument/2006/relationships/slideLayout" Target="../slideLayouts/slideLayout36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7.xml"/><Relationship Id="rId1" Type="http://schemas.openxmlformats.org/officeDocument/2006/relationships/slideLayout" Target="../slideLayouts/slideLayout73.xml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8.xml"/><Relationship Id="rId1" Type="http://schemas.openxmlformats.org/officeDocument/2006/relationships/slideLayout" Target="../slideLayouts/slideLayout36.xml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9.xml"/><Relationship Id="rId1" Type="http://schemas.openxmlformats.org/officeDocument/2006/relationships/slideLayout" Target="../slideLayouts/slideLayout3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1.xml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notesSlide" Target="../notesSlides/notesSlide80.xml"/><Relationship Id="rId1" Type="http://schemas.openxmlformats.org/officeDocument/2006/relationships/slideLayout" Target="../slideLayouts/slideLayout3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9.xml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zervirano mjesto broja slajd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91E9EF-7BB3-44CE-A3A3-A8E0D15F02FE}" type="slidenum">
              <a:rPr lang="en-GB"/>
              <a:pPr/>
              <a:t>1</a:t>
            </a:fld>
            <a:endParaRPr lang="en-GB"/>
          </a:p>
        </p:txBody>
      </p:sp>
      <p:sp>
        <p:nvSpPr>
          <p:cNvPr id="4813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359127" y="2661557"/>
            <a:ext cx="6641873" cy="1807786"/>
          </a:xfrm>
        </p:spPr>
        <p:txBody>
          <a:bodyPr/>
          <a:lstStyle/>
          <a:p>
            <a:r>
              <a:rPr lang="hr-HR" dirty="0" smtClean="0"/>
              <a:t>Što je potrebno za svjetski uspjeh?</a:t>
            </a:r>
            <a:endParaRPr lang="fr-CH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zervirano mjesto broja slajda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FF3B97-2AB2-4A7B-A88D-8076BA13240F}" type="slidenum">
              <a:rPr lang="en-GB"/>
              <a:pPr/>
              <a:t>10</a:t>
            </a:fld>
            <a:endParaRPr lang="en-GB"/>
          </a:p>
        </p:txBody>
      </p:sp>
      <p:sp>
        <p:nvSpPr>
          <p:cNvPr id="103428" name="Rectangle 4"/>
          <p:cNvSpPr>
            <a:spLocks noGrp="1" noChangeArrowheads="1"/>
          </p:cNvSpPr>
          <p:nvPr>
            <p:ph type="title"/>
          </p:nvPr>
        </p:nvSpPr>
        <p:spPr>
          <a:xfrm>
            <a:off x="415925" y="461963"/>
            <a:ext cx="7197725" cy="366712"/>
          </a:xfrm>
        </p:spPr>
        <p:txBody>
          <a:bodyPr/>
          <a:lstStyle/>
          <a:p>
            <a:r>
              <a:rPr lang="en-US" sz="1800"/>
              <a:t>IT sustav Igara - 6</a:t>
            </a:r>
          </a:p>
        </p:txBody>
      </p:sp>
      <p:sp>
        <p:nvSpPr>
          <p:cNvPr id="103429" name="Rectangle 5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fr-CH" b="1" dirty="0"/>
              <a:t>	Dodatne rizike donosi i relativno velika mreža radnih stanica</a:t>
            </a:r>
            <a:br>
              <a:rPr lang="fr-CH" b="1" dirty="0"/>
            </a:br>
            <a:endParaRPr lang="fr-CH" b="1" dirty="0"/>
          </a:p>
          <a:p>
            <a:pPr>
              <a:lnSpc>
                <a:spcPct val="80000"/>
              </a:lnSpc>
            </a:pPr>
            <a:r>
              <a:rPr lang="fr-CH" sz="2000" dirty="0"/>
              <a:t>njih cca 14.000 na preko 100 lokacija vezanih preko </a:t>
            </a:r>
            <a:r>
              <a:rPr lang="fr-CH" sz="2000" dirty="0" smtClean="0"/>
              <a:t>1</a:t>
            </a:r>
            <a:r>
              <a:rPr lang="hr-HR" sz="2000" dirty="0" smtClean="0"/>
              <a:t>.0</a:t>
            </a:r>
            <a:r>
              <a:rPr lang="fr-CH" sz="2000" dirty="0" smtClean="0"/>
              <a:t>00 </a:t>
            </a:r>
            <a:r>
              <a:rPr lang="fr-CH" sz="2000" dirty="0"/>
              <a:t>servera </a:t>
            </a:r>
            <a:br>
              <a:rPr lang="fr-CH" sz="2000" dirty="0"/>
            </a:br>
            <a:endParaRPr lang="fr-CH" sz="2000" dirty="0"/>
          </a:p>
          <a:p>
            <a:pPr>
              <a:lnSpc>
                <a:spcPct val="80000"/>
              </a:lnSpc>
            </a:pPr>
            <a:r>
              <a:rPr lang="fr-CH" sz="2000" dirty="0"/>
              <a:t>koja se mora fizički instalirati u vrlo kratkom roku (njih preko 60 % u roku od 40 dana)</a:t>
            </a:r>
            <a:br>
              <a:rPr lang="fr-CH" sz="2000" dirty="0"/>
            </a:br>
            <a:endParaRPr lang="fr-CH" sz="2000" dirty="0"/>
          </a:p>
          <a:p>
            <a:pPr>
              <a:lnSpc>
                <a:spcPct val="80000"/>
              </a:lnSpc>
            </a:pPr>
            <a:r>
              <a:rPr lang="fr-CH" sz="2000" dirty="0"/>
              <a:t>koja MORA raditi bez šanse da se testira u punom pogonu prije početka Igara</a:t>
            </a:r>
          </a:p>
          <a:p>
            <a:pPr>
              <a:lnSpc>
                <a:spcPct val="80000"/>
              </a:lnSpc>
            </a:pPr>
            <a:endParaRPr lang="en-US" sz="1800" dirty="0"/>
          </a:p>
        </p:txBody>
      </p:sp>
      <p:pic>
        <p:nvPicPr>
          <p:cNvPr id="103432" name="Picture 8" descr="DSCF4267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859338" y="1150938"/>
            <a:ext cx="3462337" cy="2597150"/>
          </a:xfrm>
          <a:noFill/>
          <a:ln/>
        </p:spPr>
      </p:pic>
      <p:pic>
        <p:nvPicPr>
          <p:cNvPr id="103437" name="Picture 13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4859338" y="3865563"/>
            <a:ext cx="3457575" cy="2341562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3429" grpId="0" uiExpand="1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zervirano mjesto broja slajda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354603-A300-4C61-A15D-33ACAD8FDA56}" type="slidenum">
              <a:rPr lang="en-GB"/>
              <a:pPr/>
              <a:t>11</a:t>
            </a:fld>
            <a:endParaRPr lang="en-GB"/>
          </a:p>
        </p:txBody>
      </p:sp>
      <p:sp>
        <p:nvSpPr>
          <p:cNvPr id="107522" name="Rectangle 2"/>
          <p:cNvSpPr>
            <a:spLocks noGrp="1" noChangeArrowheads="1"/>
          </p:cNvSpPr>
          <p:nvPr>
            <p:ph type="title"/>
          </p:nvPr>
        </p:nvSpPr>
        <p:spPr>
          <a:xfrm>
            <a:off x="415925" y="461963"/>
            <a:ext cx="7197725" cy="366712"/>
          </a:xfrm>
        </p:spPr>
        <p:txBody>
          <a:bodyPr/>
          <a:lstStyle/>
          <a:p>
            <a:r>
              <a:rPr lang="en-US" sz="1800"/>
              <a:t>IT sustav Igara - 7</a:t>
            </a:r>
          </a:p>
        </p:txBody>
      </p:sp>
      <p:sp>
        <p:nvSpPr>
          <p:cNvPr id="107523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fr-CH" sz="2000" b="1" dirty="0"/>
              <a:t>	</a:t>
            </a:r>
            <a:r>
              <a:rPr lang="fr-CH" b="1" dirty="0"/>
              <a:t>te velik broj sučelja (interface-a) i to</a:t>
            </a:r>
            <a:br>
              <a:rPr lang="fr-CH" b="1" dirty="0"/>
            </a:br>
            <a:endParaRPr lang="fr-CH" b="1" dirty="0"/>
          </a:p>
          <a:p>
            <a:r>
              <a:rPr lang="fr-CH" sz="2000" dirty="0"/>
              <a:t>kako sa mjernom i TV opremom na borilištima</a:t>
            </a:r>
            <a:br>
              <a:rPr lang="fr-CH" sz="2000" dirty="0"/>
            </a:br>
            <a:endParaRPr lang="fr-CH" sz="2000" b="1" dirty="0"/>
          </a:p>
          <a:p>
            <a:r>
              <a:rPr lang="fr-CH" sz="2000" dirty="0"/>
              <a:t>tako i sa nizom kompjuterskih sistema u cijelom svijetu (novinskih kuća, TV kompanija, Internet providera)</a:t>
            </a:r>
            <a:endParaRPr lang="en-US" sz="2000" dirty="0"/>
          </a:p>
          <a:p>
            <a:pPr>
              <a:buFontTx/>
              <a:buNone/>
            </a:pPr>
            <a:endParaRPr lang="en-US" sz="2000" dirty="0"/>
          </a:p>
        </p:txBody>
      </p:sp>
      <p:pic>
        <p:nvPicPr>
          <p:cNvPr id="107528" name="Picture 8" descr="DSCF1000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5292725" y="1196975"/>
            <a:ext cx="3244850" cy="2433638"/>
          </a:xfrm>
          <a:noFill/>
          <a:ln/>
        </p:spPr>
      </p:pic>
      <p:pic>
        <p:nvPicPr>
          <p:cNvPr id="107529" name="Picture 9" descr="6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5292725" y="3860800"/>
            <a:ext cx="3244850" cy="2433638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7523" grpId="0" uiExpand="1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0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/>
          <a:p>
            <a:fld id="{CC8A71FD-7A68-43FB-BECC-8C150DB2F55B}" type="slidenum">
              <a:rPr lang="en-GB"/>
              <a:pPr/>
              <a:t>12</a:t>
            </a:fld>
            <a:endParaRPr lang="en-GB"/>
          </a:p>
        </p:txBody>
      </p:sp>
      <p:sp>
        <p:nvSpPr>
          <p:cNvPr id="108546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GB" sz="2600"/>
              <a:t>Funkcije informatičke podrške Olimpijskih Igara</a:t>
            </a:r>
            <a:endParaRPr lang="fr-CH" sz="2600"/>
          </a:p>
        </p:txBody>
      </p:sp>
      <p:sp>
        <p:nvSpPr>
          <p:cNvPr id="108547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marL="363538" indent="-279400"/>
            <a:endParaRPr lang="fr-CH" dirty="0"/>
          </a:p>
          <a:p>
            <a:pPr marL="363538" indent="-279400">
              <a:buClr>
                <a:schemeClr val="tx1"/>
              </a:buClr>
              <a:buFontTx/>
              <a:buBlip>
                <a:blip r:embed="rId3"/>
              </a:buBlip>
            </a:pPr>
            <a:r>
              <a:rPr lang="fr-CH" dirty="0"/>
              <a:t>Podrška Organizacijskom Komitetu u </a:t>
            </a:r>
            <a:br>
              <a:rPr lang="fr-CH" dirty="0"/>
            </a:br>
            <a:r>
              <a:rPr lang="fr-CH" dirty="0"/>
              <a:t>fazi pripreme Igara</a:t>
            </a:r>
            <a:br>
              <a:rPr lang="fr-CH" dirty="0"/>
            </a:br>
            <a:endParaRPr lang="fr-CH" dirty="0"/>
          </a:p>
          <a:p>
            <a:pPr marL="363538" indent="-279400">
              <a:buClr>
                <a:schemeClr val="tx1"/>
              </a:buClr>
              <a:buFontTx/>
              <a:buBlip>
                <a:blip r:embed="rId3"/>
              </a:buBlip>
            </a:pPr>
            <a:r>
              <a:rPr lang="fr-CH" dirty="0"/>
              <a:t>Podrška tijekom Igara za pružanje rezultatskih i informacijskih servisa, te upravljanje logististikom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8547" grpId="0" uiExpand="1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15925" y="462240"/>
            <a:ext cx="7197725" cy="369332"/>
          </a:xfrm>
        </p:spPr>
        <p:txBody>
          <a:bodyPr/>
          <a:lstStyle/>
          <a:p>
            <a:r>
              <a:rPr lang="fr-CH" sz="1800" dirty="0" smtClean="0"/>
              <a:t>Funkcije IT podrške Igara –</a:t>
            </a:r>
            <a:r>
              <a:rPr lang="hr-HR" sz="1800" dirty="0" smtClean="0"/>
              <a:t> 2</a:t>
            </a:r>
            <a:endParaRPr lang="hr-HR" sz="1800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415925" y="968991"/>
            <a:ext cx="8256588" cy="5363547"/>
          </a:xfrm>
        </p:spPr>
        <p:txBody>
          <a:bodyPr/>
          <a:lstStyle/>
          <a:p>
            <a:pPr>
              <a:buNone/>
            </a:pPr>
            <a:r>
              <a:rPr lang="hr-HR" b="1" dirty="0" smtClean="0"/>
              <a:t>Nekoliko specifičnih područja iz faze priprema</a:t>
            </a:r>
          </a:p>
          <a:p>
            <a:pPr>
              <a:buNone/>
            </a:pPr>
            <a:endParaRPr lang="hr-HR" b="1" dirty="0" smtClean="0"/>
          </a:p>
          <a:p>
            <a:pPr marL="449263" indent="-449263">
              <a:buFontTx/>
              <a:buBlip>
                <a:blip r:embed="rId3"/>
              </a:buBlip>
            </a:pPr>
            <a:r>
              <a:rPr lang="hr-HR" sz="2000" b="1" dirty="0" smtClean="0"/>
              <a:t>Planiranje satnice igara gdje se mora voditi računa o </a:t>
            </a:r>
            <a:r>
              <a:rPr lang="hr-HR" sz="2000" dirty="0" smtClean="0"/>
              <a:t>: </a:t>
            </a:r>
          </a:p>
          <a:p>
            <a:pPr marL="849313" lvl="1" indent="-449263">
              <a:buFontTx/>
              <a:buBlip>
                <a:blip r:embed="rId3"/>
              </a:buBlip>
            </a:pPr>
            <a:r>
              <a:rPr lang="hr-HR" sz="2000" dirty="0" smtClean="0">
                <a:solidFill>
                  <a:schemeClr val="tx1"/>
                </a:solidFill>
              </a:rPr>
              <a:t>Raspoloživim objektima (kombiniranje sportova)</a:t>
            </a:r>
          </a:p>
          <a:p>
            <a:pPr marL="849313" lvl="1" indent="-449263">
              <a:buFontTx/>
              <a:buBlip>
                <a:blip r:embed="rId3"/>
              </a:buBlip>
            </a:pPr>
            <a:r>
              <a:rPr lang="hr-HR" sz="2000" dirty="0" smtClean="0">
                <a:solidFill>
                  <a:schemeClr val="tx1"/>
                </a:solidFill>
              </a:rPr>
              <a:t>Pravilima sportova (format natjecanja, minimalan razmak između nastupa)</a:t>
            </a:r>
          </a:p>
          <a:p>
            <a:pPr marL="849313" lvl="1" indent="-449263">
              <a:buFontTx/>
              <a:buBlip>
                <a:blip r:embed="rId3"/>
              </a:buBlip>
            </a:pPr>
            <a:r>
              <a:rPr lang="hr-HR" sz="2000" dirty="0" smtClean="0">
                <a:solidFill>
                  <a:schemeClr val="tx1"/>
                </a:solidFill>
              </a:rPr>
              <a:t>Zahtjeva TV kompanija (</a:t>
            </a:r>
            <a:r>
              <a:rPr lang="hr-HR" sz="2000" dirty="0" err="1" smtClean="0">
                <a:solidFill>
                  <a:schemeClr val="tx1"/>
                </a:solidFill>
              </a:rPr>
              <a:t>šta</a:t>
            </a:r>
            <a:r>
              <a:rPr lang="hr-HR" sz="2000" dirty="0" smtClean="0">
                <a:solidFill>
                  <a:schemeClr val="tx1"/>
                </a:solidFill>
              </a:rPr>
              <a:t> pada u prime-time u raznim vremenskim zonama, kako da se najinteresantniji događaji ne preklapaju)</a:t>
            </a:r>
          </a:p>
          <a:p>
            <a:pPr marL="849313" lvl="1" indent="-449263">
              <a:buFontTx/>
              <a:buBlip>
                <a:blip r:embed="rId3"/>
              </a:buBlip>
            </a:pPr>
            <a:r>
              <a:rPr lang="hr-HR" sz="2000" dirty="0" smtClean="0">
                <a:solidFill>
                  <a:schemeClr val="tx1"/>
                </a:solidFill>
              </a:rPr>
              <a:t>Transportnim ograničenjima </a:t>
            </a:r>
          </a:p>
          <a:p>
            <a:pPr marL="849313" lvl="1" indent="-449263">
              <a:buFontTx/>
              <a:buBlip>
                <a:blip r:embed="rId3"/>
              </a:buBlip>
            </a:pPr>
            <a:r>
              <a:rPr lang="hr-HR" sz="2000" dirty="0" smtClean="0">
                <a:solidFill>
                  <a:schemeClr val="tx1"/>
                </a:solidFill>
              </a:rPr>
              <a:t>Mogućnostima da zbog eventualnog bojkota format natjecanja bude promijenjen u zadnji čas</a:t>
            </a:r>
          </a:p>
          <a:p>
            <a:pPr marL="849313" lvl="1" indent="-449263">
              <a:buFontTx/>
              <a:buBlip>
                <a:blip r:embed="rId3"/>
              </a:buBlip>
            </a:pPr>
            <a:r>
              <a:rPr lang="hr-HR" sz="2000" dirty="0" smtClean="0">
                <a:solidFill>
                  <a:schemeClr val="tx1"/>
                </a:solidFill>
              </a:rPr>
              <a:t>Mogućnostima da se zbog vremenskih neprilika mora mijenjati raspored</a:t>
            </a:r>
            <a:r>
              <a:rPr lang="en-GB" sz="2000" dirty="0" smtClean="0"/>
              <a:t/>
            </a:r>
            <a:br>
              <a:rPr lang="en-GB" sz="2000" dirty="0" smtClean="0"/>
            </a:br>
            <a:endParaRPr lang="en-GB" sz="2000" dirty="0" smtClean="0"/>
          </a:p>
          <a:p>
            <a:pPr lvl="1">
              <a:buNone/>
            </a:pPr>
            <a:endParaRPr lang="hr-HR" b="1" dirty="0" smtClean="0"/>
          </a:p>
          <a:p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AB2535-3896-4023-96BB-3ABAD73FCCF4}" type="slidenum">
              <a:rPr lang="en-GB" smtClean="0"/>
              <a:pPr/>
              <a:t>13</a:t>
            </a:fld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15925" y="462240"/>
            <a:ext cx="7197725" cy="369332"/>
          </a:xfrm>
        </p:spPr>
        <p:txBody>
          <a:bodyPr/>
          <a:lstStyle/>
          <a:p>
            <a:r>
              <a:rPr lang="fr-CH" sz="1800" dirty="0" smtClean="0"/>
              <a:t>Funkcije IT podrške Igara –</a:t>
            </a:r>
            <a:r>
              <a:rPr lang="hr-HR" sz="1800" dirty="0" smtClean="0"/>
              <a:t> 3</a:t>
            </a:r>
            <a:endParaRPr lang="hr-HR" sz="1800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AB2535-3896-4023-96BB-3ABAD73FCCF4}" type="slidenum">
              <a:rPr lang="en-GB" smtClean="0"/>
              <a:pPr/>
              <a:t>14</a:t>
            </a:fld>
            <a:endParaRPr lang="en-GB"/>
          </a:p>
        </p:txBody>
      </p:sp>
      <p:pic>
        <p:nvPicPr>
          <p:cNvPr id="41881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7688" y="955343"/>
            <a:ext cx="8048625" cy="5207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15925" y="462240"/>
            <a:ext cx="7197725" cy="369332"/>
          </a:xfrm>
        </p:spPr>
        <p:txBody>
          <a:bodyPr/>
          <a:lstStyle/>
          <a:p>
            <a:r>
              <a:rPr lang="fr-CH" sz="1800" dirty="0" smtClean="0"/>
              <a:t>Funkcije IT podrške Igara –</a:t>
            </a:r>
            <a:r>
              <a:rPr lang="hr-HR" sz="1800" dirty="0" smtClean="0"/>
              <a:t> 4</a:t>
            </a:r>
            <a:endParaRPr lang="hr-HR" sz="1800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AB2535-3896-4023-96BB-3ABAD73FCCF4}" type="slidenum">
              <a:rPr lang="en-GB" smtClean="0"/>
              <a:pPr/>
              <a:t>15</a:t>
            </a:fld>
            <a:endParaRPr lang="en-GB"/>
          </a:p>
        </p:txBody>
      </p:sp>
      <p:pic>
        <p:nvPicPr>
          <p:cNvPr id="4198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86631" y="1450975"/>
            <a:ext cx="7115175" cy="458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15925" y="462240"/>
            <a:ext cx="7197725" cy="369332"/>
          </a:xfrm>
        </p:spPr>
        <p:txBody>
          <a:bodyPr/>
          <a:lstStyle/>
          <a:p>
            <a:r>
              <a:rPr lang="fr-CH" sz="1800" dirty="0" smtClean="0"/>
              <a:t>Funkcije IT podrške Igara –</a:t>
            </a:r>
            <a:r>
              <a:rPr lang="hr-HR" sz="1800" dirty="0" smtClean="0"/>
              <a:t> 5</a:t>
            </a:r>
            <a:endParaRPr lang="hr-HR" sz="1800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AB2535-3896-4023-96BB-3ABAD73FCCF4}" type="slidenum">
              <a:rPr lang="en-GB" smtClean="0"/>
              <a:pPr/>
              <a:t>16</a:t>
            </a:fld>
            <a:endParaRPr lang="en-GB"/>
          </a:p>
        </p:txBody>
      </p:sp>
      <p:sp>
        <p:nvSpPr>
          <p:cNvPr id="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r>
              <a:rPr lang="en-GB" b="1" dirty="0" err="1"/>
              <a:t>Podrška</a:t>
            </a:r>
            <a:r>
              <a:rPr lang="en-GB" b="1" dirty="0"/>
              <a:t> </a:t>
            </a:r>
            <a:r>
              <a:rPr lang="en-GB" b="1" dirty="0" err="1"/>
              <a:t>procesu</a:t>
            </a:r>
            <a:r>
              <a:rPr lang="en-GB" b="1" dirty="0"/>
              <a:t> </a:t>
            </a:r>
            <a:r>
              <a:rPr lang="en-GB" b="1" dirty="0" err="1"/>
              <a:t>prijave</a:t>
            </a:r>
            <a:r>
              <a:rPr lang="en-GB" b="1" dirty="0"/>
              <a:t> </a:t>
            </a:r>
            <a:r>
              <a:rPr lang="en-GB" b="1" dirty="0" err="1"/>
              <a:t>učesnika</a:t>
            </a:r>
            <a:r>
              <a:rPr lang="en-GB" b="1" dirty="0"/>
              <a:t> </a:t>
            </a:r>
            <a:r>
              <a:rPr lang="en-GB" b="1" dirty="0" err="1"/>
              <a:t>i</a:t>
            </a:r>
            <a:r>
              <a:rPr lang="en-GB" b="1" dirty="0"/>
              <a:t> </a:t>
            </a:r>
            <a:r>
              <a:rPr lang="en-GB" b="1" dirty="0" err="1"/>
              <a:t>organizatora</a:t>
            </a:r>
            <a:endParaRPr lang="en-GB" dirty="0"/>
          </a:p>
          <a:p>
            <a:pPr marL="0" indent="0">
              <a:buFontTx/>
              <a:buNone/>
            </a:pPr>
            <a:endParaRPr lang="en-GB" sz="2000" dirty="0"/>
          </a:p>
          <a:p>
            <a:pPr marL="0" indent="0">
              <a:buClr>
                <a:schemeClr val="tx1"/>
              </a:buClr>
              <a:buFontTx/>
              <a:buBlip>
                <a:blip r:embed="rId3"/>
              </a:buBlip>
            </a:pPr>
            <a:r>
              <a:rPr lang="en-GB" sz="2000" dirty="0"/>
              <a:t>  </a:t>
            </a:r>
            <a:r>
              <a:rPr lang="en-GB" sz="2000" dirty="0" err="1"/>
              <a:t>Svi</a:t>
            </a:r>
            <a:r>
              <a:rPr lang="en-GB" sz="2000" dirty="0"/>
              <a:t> </a:t>
            </a:r>
            <a:r>
              <a:rPr lang="en-GB" sz="2000" dirty="0" err="1"/>
              <a:t>potencijalni</a:t>
            </a:r>
            <a:r>
              <a:rPr lang="en-GB" sz="2000" dirty="0"/>
              <a:t> </a:t>
            </a:r>
            <a:r>
              <a:rPr lang="en-GB" sz="2000" dirty="0" err="1"/>
              <a:t>učesnici</a:t>
            </a:r>
            <a:r>
              <a:rPr lang="en-GB" sz="2000" dirty="0"/>
              <a:t> </a:t>
            </a:r>
            <a:r>
              <a:rPr lang="en-GB" sz="2000" dirty="0" err="1"/>
              <a:t>moraju</a:t>
            </a:r>
            <a:r>
              <a:rPr lang="en-GB" sz="2000" dirty="0"/>
              <a:t> </a:t>
            </a:r>
            <a:r>
              <a:rPr lang="en-GB" sz="2000" dirty="0" err="1"/>
              <a:t>biti</a:t>
            </a:r>
            <a:r>
              <a:rPr lang="en-GB" sz="2000" dirty="0"/>
              <a:t> </a:t>
            </a:r>
            <a:r>
              <a:rPr lang="en-GB" sz="2000" dirty="0" err="1"/>
              <a:t>prijavljeni</a:t>
            </a:r>
            <a:r>
              <a:rPr lang="en-GB" sz="2000" dirty="0"/>
              <a:t> </a:t>
            </a:r>
            <a:r>
              <a:rPr lang="en-GB" sz="2000" dirty="0" err="1"/>
              <a:t>godinu</a:t>
            </a:r>
            <a:r>
              <a:rPr lang="en-GB" sz="2000" dirty="0"/>
              <a:t> </a:t>
            </a:r>
            <a:r>
              <a:rPr lang="en-GB" sz="2000" dirty="0" err="1"/>
              <a:t>dana</a:t>
            </a:r>
            <a:r>
              <a:rPr lang="en-GB" sz="2000" dirty="0"/>
              <a:t> </a:t>
            </a:r>
            <a:r>
              <a:rPr lang="en-GB" sz="2000" dirty="0" err="1"/>
              <a:t>prije</a:t>
            </a:r>
            <a:r>
              <a:rPr lang="en-GB" sz="2000" dirty="0"/>
              <a:t> </a:t>
            </a:r>
            <a:r>
              <a:rPr lang="en-GB" sz="2000" dirty="0" err="1"/>
              <a:t>Igara</a:t>
            </a:r>
            <a:r>
              <a:rPr lang="en-GB" sz="2000" dirty="0"/>
              <a:t> </a:t>
            </a:r>
            <a:r>
              <a:rPr lang="en-GB" sz="2000" dirty="0" err="1"/>
              <a:t>kako</a:t>
            </a:r>
            <a:r>
              <a:rPr lang="en-GB" sz="2000" dirty="0"/>
              <a:t> bi </a:t>
            </a:r>
            <a:r>
              <a:rPr lang="en-GB" sz="2000" dirty="0" err="1"/>
              <a:t>bilo</a:t>
            </a:r>
            <a:r>
              <a:rPr lang="en-GB" sz="2000" dirty="0"/>
              <a:t> </a:t>
            </a:r>
            <a:r>
              <a:rPr lang="en-GB" sz="2000" dirty="0" err="1"/>
              <a:t>dovoljno</a:t>
            </a:r>
            <a:r>
              <a:rPr lang="en-GB" sz="2000" dirty="0"/>
              <a:t> </a:t>
            </a:r>
            <a:r>
              <a:rPr lang="en-GB" sz="2000" dirty="0" err="1"/>
              <a:t>vremena</a:t>
            </a:r>
            <a:r>
              <a:rPr lang="en-GB" sz="2000" dirty="0"/>
              <a:t> </a:t>
            </a:r>
            <a:r>
              <a:rPr lang="en-GB" sz="2000" dirty="0" err="1"/>
              <a:t>da</a:t>
            </a:r>
            <a:r>
              <a:rPr lang="en-GB" sz="2000" dirty="0"/>
              <a:t> se </a:t>
            </a:r>
            <a:r>
              <a:rPr lang="en-GB" sz="2000" dirty="0" err="1"/>
              <a:t>izvrši</a:t>
            </a:r>
            <a:r>
              <a:rPr lang="en-GB" sz="2000" dirty="0"/>
              <a:t> </a:t>
            </a:r>
            <a:r>
              <a:rPr lang="en-GB" sz="2000" dirty="0" err="1"/>
              <a:t>sigurnosna</a:t>
            </a:r>
            <a:r>
              <a:rPr lang="en-GB" sz="2000" dirty="0"/>
              <a:t> </a:t>
            </a:r>
            <a:r>
              <a:rPr lang="en-GB" sz="2000" dirty="0" err="1"/>
              <a:t>provjera</a:t>
            </a:r>
            <a:r>
              <a:rPr lang="en-GB" sz="2000" dirty="0"/>
              <a:t/>
            </a:r>
            <a:br>
              <a:rPr lang="en-GB" sz="2000" dirty="0"/>
            </a:br>
            <a:r>
              <a:rPr lang="en-GB" sz="2000" dirty="0"/>
              <a:t>		</a:t>
            </a:r>
          </a:p>
          <a:p>
            <a:pPr marL="0" indent="0">
              <a:buClr>
                <a:schemeClr val="tx1"/>
              </a:buClr>
              <a:buFontTx/>
              <a:buBlip>
                <a:blip r:embed="rId3"/>
              </a:buBlip>
            </a:pPr>
            <a:r>
              <a:rPr lang="en-GB" sz="2000" dirty="0"/>
              <a:t>  </a:t>
            </a:r>
            <a:r>
              <a:rPr lang="en-GB" sz="2000" dirty="0" err="1"/>
              <a:t>Kako</a:t>
            </a:r>
            <a:r>
              <a:rPr lang="en-GB" sz="2000" dirty="0"/>
              <a:t> </a:t>
            </a:r>
            <a:r>
              <a:rPr lang="en-GB" sz="2000" dirty="0" err="1"/>
              <a:t>tada</a:t>
            </a:r>
            <a:r>
              <a:rPr lang="en-GB" sz="2000" dirty="0"/>
              <a:t> u </a:t>
            </a:r>
            <a:r>
              <a:rPr lang="en-GB" sz="2000" dirty="0" err="1"/>
              <a:t>nizu</a:t>
            </a:r>
            <a:r>
              <a:rPr lang="en-GB" sz="2000" dirty="0"/>
              <a:t> </a:t>
            </a:r>
            <a:r>
              <a:rPr lang="en-GB" sz="2000" dirty="0" err="1"/>
              <a:t>sportova</a:t>
            </a:r>
            <a:r>
              <a:rPr lang="en-GB" sz="2000" dirty="0"/>
              <a:t> </a:t>
            </a:r>
            <a:r>
              <a:rPr lang="en-GB" sz="2000" dirty="0" err="1"/>
              <a:t>još</a:t>
            </a:r>
            <a:r>
              <a:rPr lang="en-GB" sz="2000" dirty="0"/>
              <a:t> </a:t>
            </a:r>
            <a:r>
              <a:rPr lang="en-GB" sz="2000" dirty="0" err="1"/>
              <a:t>nije</a:t>
            </a:r>
            <a:r>
              <a:rPr lang="en-GB" sz="2000" dirty="0"/>
              <a:t> </a:t>
            </a:r>
            <a:r>
              <a:rPr lang="en-GB" sz="2000" dirty="0" err="1"/>
              <a:t>završen</a:t>
            </a:r>
            <a:r>
              <a:rPr lang="en-GB" sz="2000" dirty="0"/>
              <a:t> </a:t>
            </a:r>
            <a:r>
              <a:rPr lang="en-GB" sz="2000" dirty="0" err="1"/>
              <a:t>kvalifikacijski</a:t>
            </a:r>
            <a:r>
              <a:rPr lang="en-GB" sz="2000" dirty="0"/>
              <a:t> </a:t>
            </a:r>
            <a:r>
              <a:rPr lang="en-GB" sz="2000" dirty="0" err="1"/>
              <a:t>ciklus</a:t>
            </a:r>
            <a:r>
              <a:rPr lang="en-GB" sz="2000" dirty="0"/>
              <a:t>, </a:t>
            </a:r>
            <a:r>
              <a:rPr lang="en-GB" sz="2000" dirty="0" err="1"/>
              <a:t>niti</a:t>
            </a:r>
            <a:r>
              <a:rPr lang="en-GB" sz="2000" dirty="0"/>
              <a:t> </a:t>
            </a:r>
            <a:r>
              <a:rPr lang="en-GB" sz="2000" dirty="0" err="1"/>
              <a:t>su</a:t>
            </a:r>
            <a:r>
              <a:rPr lang="en-GB" sz="2000" dirty="0"/>
              <a:t> </a:t>
            </a:r>
            <a:r>
              <a:rPr lang="en-GB" sz="2000" dirty="0" err="1"/>
              <a:t>odabrani</a:t>
            </a:r>
            <a:r>
              <a:rPr lang="en-GB" sz="2000" dirty="0"/>
              <a:t> 	</a:t>
            </a:r>
            <a:r>
              <a:rPr lang="en-GB" sz="2000" dirty="0" err="1"/>
              <a:t>stvarni</a:t>
            </a:r>
            <a:r>
              <a:rPr lang="en-GB" sz="2000" dirty="0"/>
              <a:t> </a:t>
            </a:r>
            <a:r>
              <a:rPr lang="en-GB" sz="2000" dirty="0" err="1"/>
              <a:t>učesnici</a:t>
            </a:r>
            <a:r>
              <a:rPr lang="en-GB" sz="2000" dirty="0"/>
              <a:t>, </a:t>
            </a:r>
            <a:r>
              <a:rPr lang="en-GB" sz="2000" dirty="0" err="1"/>
              <a:t>ovim</a:t>
            </a:r>
            <a:r>
              <a:rPr lang="en-GB" sz="2000" dirty="0"/>
              <a:t> je </a:t>
            </a:r>
            <a:r>
              <a:rPr lang="en-GB" sz="2000" dirty="0" err="1"/>
              <a:t>procesom</a:t>
            </a:r>
            <a:r>
              <a:rPr lang="en-GB" sz="2000" dirty="0"/>
              <a:t> </a:t>
            </a:r>
            <a:r>
              <a:rPr lang="en-GB" sz="2000" dirty="0" err="1"/>
              <a:t>obuhvaćeno</a:t>
            </a:r>
            <a:r>
              <a:rPr lang="en-GB" sz="2000" dirty="0"/>
              <a:t> </a:t>
            </a:r>
            <a:r>
              <a:rPr lang="en-GB" sz="2000" dirty="0" err="1"/>
              <a:t>i</a:t>
            </a:r>
            <a:r>
              <a:rPr lang="en-GB" sz="2000" dirty="0"/>
              <a:t> do 2 </a:t>
            </a:r>
            <a:r>
              <a:rPr lang="en-GB" sz="2000" dirty="0" err="1"/>
              <a:t>puta</a:t>
            </a:r>
            <a:r>
              <a:rPr lang="en-GB" sz="2000" dirty="0"/>
              <a:t> </a:t>
            </a:r>
            <a:r>
              <a:rPr lang="en-GB" sz="2000" dirty="0" err="1"/>
              <a:t>više</a:t>
            </a:r>
            <a:r>
              <a:rPr lang="en-GB" sz="2000" dirty="0"/>
              <a:t> </a:t>
            </a:r>
            <a:r>
              <a:rPr lang="en-GB" sz="2000" dirty="0" err="1"/>
              <a:t>kandidata</a:t>
            </a:r>
            <a:r>
              <a:rPr lang="en-GB" sz="2000" dirty="0"/>
              <a:t> </a:t>
            </a:r>
            <a:r>
              <a:rPr lang="en-GB" sz="2000" dirty="0" err="1"/>
              <a:t>nego</a:t>
            </a:r>
            <a:r>
              <a:rPr lang="en-GB" sz="2000" dirty="0"/>
              <a:t> </a:t>
            </a:r>
            <a:r>
              <a:rPr lang="en-GB" sz="2000" dirty="0" err="1"/>
              <a:t>stvarnih</a:t>
            </a:r>
            <a:r>
              <a:rPr lang="en-GB" sz="2000" dirty="0"/>
              <a:t> </a:t>
            </a:r>
            <a:r>
              <a:rPr lang="en-GB" sz="2000" dirty="0" err="1"/>
              <a:t>učesnika</a:t>
            </a:r>
            <a:r>
              <a:rPr lang="en-GB" sz="2000" dirty="0"/>
              <a:t/>
            </a:r>
            <a:br>
              <a:rPr lang="en-GB" sz="2000" dirty="0"/>
            </a:br>
            <a:endParaRPr lang="fr-CH" sz="2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15925" y="462240"/>
            <a:ext cx="7197725" cy="369332"/>
          </a:xfrm>
        </p:spPr>
        <p:txBody>
          <a:bodyPr/>
          <a:lstStyle/>
          <a:p>
            <a:r>
              <a:rPr lang="fr-CH" sz="1800" dirty="0" smtClean="0"/>
              <a:t>Funkcije IT podrške Igara –</a:t>
            </a:r>
            <a:r>
              <a:rPr lang="hr-HR" sz="1800" dirty="0" smtClean="0"/>
              <a:t> 6</a:t>
            </a:r>
            <a:endParaRPr lang="hr-HR" sz="1800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AB2535-3896-4023-96BB-3ABAD73FCCF4}" type="slidenum">
              <a:rPr lang="en-GB" smtClean="0"/>
              <a:pPr/>
              <a:t>17</a:t>
            </a:fld>
            <a:endParaRPr lang="en-GB"/>
          </a:p>
        </p:txBody>
      </p:sp>
      <p:sp>
        <p:nvSpPr>
          <p:cNvPr id="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r>
              <a:rPr lang="en-GB" b="1" dirty="0" err="1"/>
              <a:t>Podrška</a:t>
            </a:r>
            <a:r>
              <a:rPr lang="en-GB" b="1" dirty="0"/>
              <a:t> </a:t>
            </a:r>
            <a:r>
              <a:rPr lang="en-GB" b="1" dirty="0" err="1"/>
              <a:t>izdavanju</a:t>
            </a:r>
            <a:r>
              <a:rPr lang="en-GB" b="1" dirty="0"/>
              <a:t> </a:t>
            </a:r>
            <a:r>
              <a:rPr lang="en-GB" b="1" dirty="0" err="1"/>
              <a:t>identifikacijskih</a:t>
            </a:r>
            <a:r>
              <a:rPr lang="en-GB" b="1" dirty="0"/>
              <a:t> </a:t>
            </a:r>
            <a:r>
              <a:rPr lang="en-GB" b="1" dirty="0" err="1"/>
              <a:t>dokumenata</a:t>
            </a:r>
            <a:endParaRPr lang="en-GB" b="1" dirty="0"/>
          </a:p>
          <a:p>
            <a:pPr marL="0" indent="0">
              <a:buFontTx/>
              <a:buNone/>
            </a:pPr>
            <a:endParaRPr lang="en-GB" dirty="0"/>
          </a:p>
          <a:p>
            <a:pPr marL="0" indent="0">
              <a:buClr>
                <a:schemeClr val="tx1"/>
              </a:buClr>
              <a:buFontTx/>
              <a:buBlip>
                <a:blip r:embed="rId3"/>
              </a:buBlip>
            </a:pPr>
            <a:r>
              <a:rPr lang="en-GB" dirty="0"/>
              <a:t>  </a:t>
            </a:r>
            <a:r>
              <a:rPr lang="en-GB" sz="2000" dirty="0" err="1"/>
              <a:t>izdavanje</a:t>
            </a:r>
            <a:r>
              <a:rPr lang="en-GB" sz="2000" dirty="0"/>
              <a:t> </a:t>
            </a:r>
            <a:r>
              <a:rPr lang="en-GB" sz="2000" dirty="0" err="1"/>
              <a:t>identifikacijskih</a:t>
            </a:r>
            <a:r>
              <a:rPr lang="en-GB" sz="2000" dirty="0"/>
              <a:t> </a:t>
            </a:r>
            <a:br>
              <a:rPr lang="en-GB" sz="2000" dirty="0"/>
            </a:br>
            <a:r>
              <a:rPr lang="en-GB" sz="2000" dirty="0"/>
              <a:t>     </a:t>
            </a:r>
            <a:r>
              <a:rPr lang="en-GB" sz="2000" dirty="0" err="1"/>
              <a:t>dokumenta</a:t>
            </a:r>
            <a:r>
              <a:rPr lang="en-GB" sz="2000" dirty="0"/>
              <a:t> (</a:t>
            </a:r>
            <a:r>
              <a:rPr lang="en-GB" sz="2000" dirty="0" err="1"/>
              <a:t>akreditacije</a:t>
            </a:r>
            <a:r>
              <a:rPr lang="en-GB" sz="2000" dirty="0"/>
              <a:t>) </a:t>
            </a:r>
            <a:br>
              <a:rPr lang="en-GB" sz="2000" dirty="0"/>
            </a:br>
            <a:r>
              <a:rPr lang="en-GB" sz="2000" dirty="0"/>
              <a:t>     </a:t>
            </a:r>
            <a:r>
              <a:rPr lang="en-GB" sz="2000" dirty="0" err="1"/>
              <a:t>kojim</a:t>
            </a:r>
            <a:r>
              <a:rPr lang="en-GB" sz="2000" dirty="0"/>
              <a:t> se </a:t>
            </a:r>
            <a:r>
              <a:rPr lang="en-GB" sz="2000" dirty="0" err="1"/>
              <a:t>osiguravaju</a:t>
            </a:r>
            <a:r>
              <a:rPr lang="en-GB" sz="2000" dirty="0"/>
              <a:t> </a:t>
            </a:r>
            <a:r>
              <a:rPr lang="en-GB" sz="2000" dirty="0" err="1"/>
              <a:t>prava</a:t>
            </a:r>
            <a:r>
              <a:rPr lang="en-GB" sz="2000" dirty="0"/>
              <a:t> </a:t>
            </a:r>
            <a:br>
              <a:rPr lang="en-GB" sz="2000" dirty="0"/>
            </a:br>
            <a:r>
              <a:rPr lang="en-GB" sz="2000" dirty="0"/>
              <a:t>     </a:t>
            </a:r>
            <a:r>
              <a:rPr lang="en-GB" sz="2000" dirty="0" err="1"/>
              <a:t>pristupa</a:t>
            </a:r>
            <a:r>
              <a:rPr lang="en-GB" sz="2000" dirty="0"/>
              <a:t> </a:t>
            </a:r>
            <a:r>
              <a:rPr lang="en-GB" sz="2000" dirty="0" err="1"/>
              <a:t>pojedininim</a:t>
            </a:r>
            <a:r>
              <a:rPr lang="en-GB" sz="2000" dirty="0"/>
              <a:t> </a:t>
            </a:r>
            <a:r>
              <a:rPr lang="en-GB" sz="2000" dirty="0" err="1"/>
              <a:t>objektima</a:t>
            </a:r>
            <a:r>
              <a:rPr lang="en-GB" sz="2000" dirty="0"/>
              <a:t> </a:t>
            </a:r>
            <a:br>
              <a:rPr lang="en-GB" sz="2000" dirty="0"/>
            </a:br>
            <a:r>
              <a:rPr lang="en-GB" sz="2000" dirty="0"/>
              <a:t>     </a:t>
            </a:r>
            <a:r>
              <a:rPr lang="en-GB" sz="2000" dirty="0" err="1"/>
              <a:t>i</a:t>
            </a:r>
            <a:r>
              <a:rPr lang="en-GB" sz="2000" dirty="0"/>
              <a:t> </a:t>
            </a:r>
            <a:r>
              <a:rPr lang="en-GB" sz="2000" dirty="0" err="1"/>
              <a:t>zonama</a:t>
            </a:r>
            <a:r>
              <a:rPr lang="en-GB" sz="2000" dirty="0"/>
              <a:t> </a:t>
            </a:r>
            <a:r>
              <a:rPr lang="en-GB" sz="2000" dirty="0" err="1"/>
              <a:t>za</a:t>
            </a:r>
            <a:r>
              <a:rPr lang="en-GB" sz="2000" dirty="0"/>
              <a:t> </a:t>
            </a:r>
            <a:r>
              <a:rPr lang="en-GB" sz="2000" dirty="0" err="1"/>
              <a:t>skoro</a:t>
            </a:r>
            <a:r>
              <a:rPr lang="en-GB" sz="2000" dirty="0"/>
              <a:t> 250.000 </a:t>
            </a:r>
            <a:r>
              <a:rPr lang="en-GB" sz="2000" dirty="0" err="1"/>
              <a:t>ljudi</a:t>
            </a:r>
            <a:r>
              <a:rPr lang="en-GB" sz="2000" dirty="0"/>
              <a:t> </a:t>
            </a:r>
            <a:br>
              <a:rPr lang="en-GB" sz="2000" dirty="0"/>
            </a:br>
            <a:r>
              <a:rPr lang="en-GB" sz="2000" dirty="0"/>
              <a:t>     u </a:t>
            </a:r>
            <a:r>
              <a:rPr lang="en-GB" sz="2000" dirty="0" err="1"/>
              <a:t>vrlo</a:t>
            </a:r>
            <a:r>
              <a:rPr lang="en-GB" sz="2000" dirty="0"/>
              <a:t> </a:t>
            </a:r>
            <a:r>
              <a:rPr lang="en-GB" sz="2000" dirty="0" err="1"/>
              <a:t>kratkom</a:t>
            </a:r>
            <a:r>
              <a:rPr lang="en-GB" sz="2000" dirty="0"/>
              <a:t> </a:t>
            </a:r>
            <a:r>
              <a:rPr lang="en-GB" sz="2000" dirty="0" err="1"/>
              <a:t>vremenu</a:t>
            </a:r>
            <a:r>
              <a:rPr lang="en-GB" sz="2000" dirty="0"/>
              <a:t> </a:t>
            </a:r>
            <a:br>
              <a:rPr lang="en-GB" sz="2000" dirty="0"/>
            </a:br>
            <a:r>
              <a:rPr lang="en-GB" sz="2000" dirty="0"/>
              <a:t>     (max. 15 </a:t>
            </a:r>
            <a:r>
              <a:rPr lang="en-GB" sz="2000" dirty="0" err="1"/>
              <a:t>dana</a:t>
            </a:r>
            <a:r>
              <a:rPr lang="en-GB" sz="2000" dirty="0"/>
              <a:t>)</a:t>
            </a:r>
            <a:br>
              <a:rPr lang="en-GB" sz="2000" dirty="0"/>
            </a:br>
            <a:r>
              <a:rPr lang="en-GB" dirty="0"/>
              <a:t>  </a:t>
            </a:r>
            <a:endParaRPr lang="fr-CH" dirty="0"/>
          </a:p>
        </p:txBody>
      </p:sp>
      <p:pic>
        <p:nvPicPr>
          <p:cNvPr id="6" name="Picture 4" descr="boris akreditacija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45303" y="2116066"/>
            <a:ext cx="2801938" cy="396081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FEF425-44AB-4BAA-ABE8-728993BAE426}" type="slidenum">
              <a:rPr lang="en-GB"/>
              <a:pPr/>
              <a:t>18</a:t>
            </a:fld>
            <a:endParaRPr lang="en-GB"/>
          </a:p>
        </p:txBody>
      </p:sp>
      <p:sp>
        <p:nvSpPr>
          <p:cNvPr id="116738" name="Rectangle 2"/>
          <p:cNvSpPr>
            <a:spLocks noGrp="1" noChangeArrowheads="1"/>
          </p:cNvSpPr>
          <p:nvPr>
            <p:ph type="title"/>
          </p:nvPr>
        </p:nvSpPr>
        <p:spPr>
          <a:xfrm>
            <a:off x="415925" y="461963"/>
            <a:ext cx="7197725" cy="366712"/>
          </a:xfrm>
        </p:spPr>
        <p:txBody>
          <a:bodyPr/>
          <a:lstStyle/>
          <a:p>
            <a:r>
              <a:rPr lang="fr-CH" sz="1800" dirty="0"/>
              <a:t>Funkcije IT podrške Igara </a:t>
            </a:r>
            <a:r>
              <a:rPr lang="hr-HR" sz="1800" dirty="0" smtClean="0"/>
              <a:t>- 7</a:t>
            </a:r>
            <a:endParaRPr lang="fr-CH" sz="1800" dirty="0"/>
          </a:p>
        </p:txBody>
      </p:sp>
      <p:sp>
        <p:nvSpPr>
          <p:cNvPr id="1167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r>
              <a:rPr lang="en-GB" b="1" dirty="0" err="1"/>
              <a:t>Podrška</a:t>
            </a:r>
            <a:r>
              <a:rPr lang="en-GB" b="1" dirty="0"/>
              <a:t> </a:t>
            </a:r>
            <a:r>
              <a:rPr lang="en-GB" b="1" dirty="0" err="1"/>
              <a:t>planiranju</a:t>
            </a:r>
            <a:r>
              <a:rPr lang="en-GB" b="1" dirty="0"/>
              <a:t> </a:t>
            </a:r>
            <a:r>
              <a:rPr lang="en-GB" b="1" dirty="0" err="1"/>
              <a:t>i</a:t>
            </a:r>
            <a:r>
              <a:rPr lang="en-GB" b="1" dirty="0"/>
              <a:t> </a:t>
            </a:r>
            <a:r>
              <a:rPr lang="en-GB" b="1" dirty="0" err="1"/>
              <a:t>organizaciji</a:t>
            </a:r>
            <a:r>
              <a:rPr lang="en-GB" b="1" dirty="0"/>
              <a:t> </a:t>
            </a:r>
            <a:r>
              <a:rPr lang="en-GB" b="1" dirty="0" err="1"/>
              <a:t>smještaja</a:t>
            </a:r>
            <a:r>
              <a:rPr lang="en-GB" b="1" dirty="0"/>
              <a:t> </a:t>
            </a:r>
            <a:r>
              <a:rPr lang="en-GB" b="1" dirty="0" err="1"/>
              <a:t>i</a:t>
            </a:r>
            <a:r>
              <a:rPr lang="en-GB" b="1" dirty="0"/>
              <a:t> </a:t>
            </a:r>
            <a:r>
              <a:rPr lang="en-GB" b="1" dirty="0" err="1"/>
              <a:t>prehrane</a:t>
            </a:r>
            <a:r>
              <a:rPr lang="en-GB" b="1" dirty="0"/>
              <a:t> </a:t>
            </a:r>
            <a:r>
              <a:rPr lang="en-GB" b="1" dirty="0" err="1"/>
              <a:t>za</a:t>
            </a:r>
            <a:r>
              <a:rPr lang="en-GB" b="1" dirty="0"/>
              <a:t> </a:t>
            </a:r>
            <a:r>
              <a:rPr lang="en-GB" b="1" dirty="0" err="1"/>
              <a:t>cca</a:t>
            </a:r>
            <a:r>
              <a:rPr lang="en-GB" b="1" dirty="0"/>
              <a:t> 60.000 </a:t>
            </a:r>
            <a:r>
              <a:rPr lang="en-GB" b="1" dirty="0" err="1"/>
              <a:t>ljudi</a:t>
            </a:r>
            <a:r>
              <a:rPr lang="en-GB" b="1" dirty="0"/>
              <a:t/>
            </a:r>
            <a:br>
              <a:rPr lang="en-GB" b="1" dirty="0"/>
            </a:br>
            <a:r>
              <a:rPr lang="en-GB" sz="2800" dirty="0">
                <a:latin typeface="CRO_Bookman-Bold" pitchFamily="2" charset="0"/>
              </a:rPr>
              <a:t> </a:t>
            </a:r>
          </a:p>
          <a:p>
            <a:pPr marL="0" indent="0">
              <a:buClr>
                <a:schemeClr val="tx1"/>
              </a:buClr>
              <a:buFontTx/>
              <a:buBlip>
                <a:blip r:embed="rId3"/>
              </a:buBlip>
            </a:pPr>
            <a:r>
              <a:rPr lang="en-GB" sz="2000" dirty="0">
                <a:latin typeface="CRO_Bookman-Bold" pitchFamily="2" charset="0"/>
              </a:rPr>
              <a:t> </a:t>
            </a:r>
            <a:r>
              <a:rPr lang="en-GB" sz="2000" dirty="0" err="1"/>
              <a:t>Identifikacija</a:t>
            </a:r>
            <a:r>
              <a:rPr lang="en-GB" sz="2000" dirty="0"/>
              <a:t> </a:t>
            </a:r>
            <a:r>
              <a:rPr lang="en-GB" sz="2000" dirty="0" err="1"/>
              <a:t>potreba</a:t>
            </a:r>
            <a:r>
              <a:rPr lang="en-GB" sz="2000" dirty="0"/>
              <a:t/>
            </a:r>
            <a:br>
              <a:rPr lang="en-GB" sz="2000" dirty="0"/>
            </a:br>
            <a:endParaRPr lang="en-GB" sz="2000" dirty="0"/>
          </a:p>
          <a:p>
            <a:pPr marL="0" indent="0">
              <a:buClr>
                <a:schemeClr val="tx1"/>
              </a:buClr>
              <a:buFontTx/>
              <a:buBlip>
                <a:blip r:embed="rId3"/>
              </a:buBlip>
            </a:pPr>
            <a:r>
              <a:rPr lang="en-GB" sz="2000" dirty="0"/>
              <a:t>  </a:t>
            </a:r>
            <a:r>
              <a:rPr lang="en-GB" sz="2000" dirty="0" err="1"/>
              <a:t>Rezervacijski</a:t>
            </a:r>
            <a:r>
              <a:rPr lang="en-GB" sz="2000" dirty="0"/>
              <a:t> </a:t>
            </a:r>
            <a:r>
              <a:rPr lang="en-GB" sz="2000" dirty="0" err="1"/>
              <a:t>sustav</a:t>
            </a:r>
            <a:r>
              <a:rPr lang="en-GB" sz="2000" dirty="0"/>
              <a:t> </a:t>
            </a:r>
            <a:r>
              <a:rPr lang="en-GB" sz="2000" dirty="0" err="1"/>
              <a:t>i</a:t>
            </a:r>
            <a:r>
              <a:rPr lang="en-GB" sz="2000" dirty="0"/>
              <a:t> </a:t>
            </a:r>
            <a:r>
              <a:rPr lang="en-GB" sz="2000" dirty="0" err="1"/>
              <a:t>akontacijska</a:t>
            </a:r>
            <a:r>
              <a:rPr lang="en-GB" sz="2000" dirty="0"/>
              <a:t> </a:t>
            </a:r>
            <a:r>
              <a:rPr lang="en-GB" sz="2000" dirty="0" err="1"/>
              <a:t>naplata</a:t>
            </a:r>
            <a:r>
              <a:rPr lang="en-GB" sz="2000" dirty="0"/>
              <a:t/>
            </a:r>
            <a:br>
              <a:rPr lang="en-GB" sz="2000" dirty="0"/>
            </a:br>
            <a:r>
              <a:rPr lang="en-GB" sz="2000" dirty="0"/>
              <a:t>	</a:t>
            </a:r>
          </a:p>
          <a:p>
            <a:pPr marL="0" indent="0">
              <a:buClr>
                <a:schemeClr val="tx1"/>
              </a:buClr>
              <a:buFontTx/>
              <a:buBlip>
                <a:blip r:embed="rId3"/>
              </a:buBlip>
            </a:pPr>
            <a:r>
              <a:rPr lang="en-GB" sz="2000" dirty="0"/>
              <a:t>  </a:t>
            </a:r>
            <a:r>
              <a:rPr lang="en-GB" sz="2000" dirty="0" err="1"/>
              <a:t>Olimpijsko</a:t>
            </a:r>
            <a:r>
              <a:rPr lang="en-GB" sz="2000" dirty="0"/>
              <a:t> </a:t>
            </a:r>
            <a:r>
              <a:rPr lang="en-GB" sz="2000" dirty="0" err="1"/>
              <a:t>selo</a:t>
            </a:r>
            <a:r>
              <a:rPr lang="en-GB" sz="2000" dirty="0"/>
              <a:t> – </a:t>
            </a:r>
            <a:r>
              <a:rPr lang="en-GB" sz="2000" dirty="0" err="1"/>
              <a:t>sigurnosni</a:t>
            </a:r>
            <a:r>
              <a:rPr lang="en-GB" sz="2000" dirty="0"/>
              <a:t> </a:t>
            </a:r>
            <a:r>
              <a:rPr lang="en-GB" sz="2000" dirty="0" err="1"/>
              <a:t>aspekti</a:t>
            </a:r>
            <a:endParaRPr lang="fr-CH" sz="2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8C607E-A932-4681-BFBC-FF3E141AE0CE}" type="slidenum">
              <a:rPr lang="en-GB"/>
              <a:pPr/>
              <a:t>19</a:t>
            </a:fld>
            <a:endParaRPr lang="en-GB"/>
          </a:p>
        </p:txBody>
      </p:sp>
      <p:sp>
        <p:nvSpPr>
          <p:cNvPr id="117762" name="Rectangle 2"/>
          <p:cNvSpPr>
            <a:spLocks noGrp="1" noChangeArrowheads="1"/>
          </p:cNvSpPr>
          <p:nvPr>
            <p:ph type="title"/>
          </p:nvPr>
        </p:nvSpPr>
        <p:spPr>
          <a:xfrm>
            <a:off x="415925" y="460653"/>
            <a:ext cx="7197725" cy="369332"/>
          </a:xfrm>
        </p:spPr>
        <p:txBody>
          <a:bodyPr/>
          <a:lstStyle/>
          <a:p>
            <a:r>
              <a:rPr lang="fr-CH" sz="1800" dirty="0"/>
              <a:t>Funkcije IT podrške Igara </a:t>
            </a:r>
            <a:r>
              <a:rPr lang="hr-HR" sz="1800" dirty="0" smtClean="0"/>
              <a:t>– 8</a:t>
            </a:r>
            <a:endParaRPr lang="fr-CH" sz="1800" dirty="0"/>
          </a:p>
        </p:txBody>
      </p:sp>
      <p:sp>
        <p:nvSpPr>
          <p:cNvPr id="1177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r>
              <a:rPr lang="en-GB" b="1"/>
              <a:t>Podrška planiranju i organizaciji prijevoza sudionika tijekom Igara</a:t>
            </a:r>
          </a:p>
          <a:p>
            <a:pPr marL="0" indent="0">
              <a:buFontTx/>
              <a:buNone/>
            </a:pPr>
            <a:endParaRPr lang="en-GB" b="1"/>
          </a:p>
          <a:p>
            <a:pPr marL="0" indent="0">
              <a:buClr>
                <a:schemeClr val="tx1"/>
              </a:buClr>
              <a:buFontTx/>
              <a:buBlip>
                <a:blip r:embed="rId3"/>
              </a:buBlip>
            </a:pPr>
            <a:r>
              <a:rPr lang="en-GB" sz="2000"/>
              <a:t>  Individualni za sportaše – cca 400 autobusa, minibusa i kombija</a:t>
            </a:r>
            <a:br>
              <a:rPr lang="en-GB" sz="2000"/>
            </a:br>
            <a:endParaRPr lang="en-GB" sz="2000"/>
          </a:p>
          <a:p>
            <a:pPr marL="0" indent="0">
              <a:buClr>
                <a:schemeClr val="tx1"/>
              </a:buClr>
              <a:buFontTx/>
              <a:buBlip>
                <a:blip r:embed="rId3"/>
              </a:buBlip>
            </a:pPr>
            <a:r>
              <a:rPr lang="en-GB" sz="2000"/>
              <a:t>  Individualni za funkcionere, VIP i goste– cca 4.000 osobnih automobila</a:t>
            </a:r>
            <a:br>
              <a:rPr lang="en-GB" sz="2000"/>
            </a:br>
            <a:endParaRPr lang="en-GB" sz="2000"/>
          </a:p>
          <a:p>
            <a:pPr marL="0" indent="0">
              <a:buClr>
                <a:schemeClr val="tx1"/>
              </a:buClr>
              <a:buFontTx/>
              <a:buBlip>
                <a:blip r:embed="rId3"/>
              </a:buBlip>
            </a:pPr>
            <a:r>
              <a:rPr lang="en-GB" sz="2000"/>
              <a:t>  Linijski za ostale – cca 1.200 autobusa</a:t>
            </a:r>
          </a:p>
          <a:p>
            <a:pPr marL="0" indent="0">
              <a:buFontTx/>
              <a:buNone/>
            </a:pPr>
            <a:endParaRPr lang="fr-CH" sz="20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B1EADD-14A3-4AFF-AABD-937F4AE5F83D}" type="slidenum">
              <a:rPr lang="en-GB"/>
              <a:pPr/>
              <a:t>2</a:t>
            </a:fld>
            <a:endParaRPr lang="en-GB"/>
          </a:p>
        </p:txBody>
      </p:sp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>
          <a:xfrm>
            <a:off x="415925" y="446058"/>
            <a:ext cx="7197725" cy="400110"/>
          </a:xfrm>
        </p:spPr>
        <p:txBody>
          <a:bodyPr/>
          <a:lstStyle/>
          <a:p>
            <a:r>
              <a:rPr lang="fr-CH" sz="2000" dirty="0"/>
              <a:t>Boris Sakač – savjetnik </a:t>
            </a:r>
            <a:r>
              <a:rPr lang="fr-CH" sz="2000" dirty="0" smtClean="0"/>
              <a:t>za IT</a:t>
            </a:r>
            <a:r>
              <a:rPr lang="hr-HR" sz="2000" dirty="0" smtClean="0"/>
              <a:t> na Olimpijskim Igrama</a:t>
            </a:r>
            <a:endParaRPr lang="fr-CH" sz="2000" dirty="0"/>
          </a:p>
        </p:txBody>
      </p:sp>
      <p:sp>
        <p:nvSpPr>
          <p:cNvPr id="37893" name="Rectangle 5"/>
          <p:cNvSpPr>
            <a:spLocks noGrp="1" noChangeArrowheads="1"/>
          </p:cNvSpPr>
          <p:nvPr>
            <p:ph type="body" sz="half" idx="2"/>
          </p:nvPr>
        </p:nvSpPr>
        <p:spPr>
          <a:xfrm>
            <a:off x="2843213" y="849086"/>
            <a:ext cx="5829300" cy="5483452"/>
          </a:xfrm>
        </p:spPr>
        <p:txBody>
          <a:bodyPr/>
          <a:lstStyle/>
          <a:p>
            <a:pPr marL="0" indent="0">
              <a:lnSpc>
                <a:spcPct val="75000"/>
              </a:lnSpc>
              <a:buFontTx/>
              <a:buNone/>
            </a:pPr>
            <a:r>
              <a:rPr lang="en-US" sz="2000" dirty="0"/>
              <a:t>1967-1977 - IBM – </a:t>
            </a:r>
            <a:r>
              <a:rPr lang="en-US" sz="2000" dirty="0" err="1"/>
              <a:t>od</a:t>
            </a:r>
            <a:r>
              <a:rPr lang="en-US" sz="2000" dirty="0"/>
              <a:t> </a:t>
            </a:r>
            <a:r>
              <a:rPr lang="en-US" sz="2000" dirty="0" err="1"/>
              <a:t>sistemskog</a:t>
            </a:r>
            <a:r>
              <a:rPr lang="en-US" sz="2000" dirty="0"/>
              <a:t> </a:t>
            </a:r>
            <a:r>
              <a:rPr lang="en-US" sz="2000" dirty="0" err="1"/>
              <a:t>inžinjera</a:t>
            </a:r>
            <a:r>
              <a:rPr lang="en-US" sz="2000" dirty="0"/>
              <a:t> do </a:t>
            </a:r>
            <a:r>
              <a:rPr lang="en-US" sz="2000" dirty="0" err="1"/>
              <a:t>direktora</a:t>
            </a:r>
            <a:r>
              <a:rPr lang="en-US" sz="2000" dirty="0"/>
              <a:t> </a:t>
            </a:r>
            <a:r>
              <a:rPr lang="en-US" sz="2000" dirty="0" err="1"/>
              <a:t>za</a:t>
            </a:r>
            <a:r>
              <a:rPr lang="en-US" sz="2000" dirty="0"/>
              <a:t> </a:t>
            </a:r>
            <a:r>
              <a:rPr lang="en-US" sz="2000" dirty="0" err="1"/>
              <a:t>Hrvatsku</a:t>
            </a:r>
            <a:r>
              <a:rPr lang="en-US" sz="2000" dirty="0"/>
              <a:t/>
            </a:r>
            <a:br>
              <a:rPr lang="en-US" sz="2000" dirty="0"/>
            </a:br>
            <a:endParaRPr lang="en-US" sz="2000" dirty="0"/>
          </a:p>
          <a:p>
            <a:pPr marL="0" indent="0">
              <a:lnSpc>
                <a:spcPct val="75000"/>
              </a:lnSpc>
              <a:buFontTx/>
              <a:buNone/>
            </a:pPr>
            <a:r>
              <a:rPr lang="en-US" sz="2000" dirty="0"/>
              <a:t>1978-1979 - </a:t>
            </a:r>
            <a:r>
              <a:rPr lang="en-US" sz="2000" dirty="0" err="1"/>
              <a:t>rukovoditelj</a:t>
            </a:r>
            <a:r>
              <a:rPr lang="en-US" sz="2000" dirty="0"/>
              <a:t> IS </a:t>
            </a:r>
            <a:r>
              <a:rPr lang="hr-HR" sz="2000" dirty="0" smtClean="0"/>
              <a:t>MIS ‘79 </a:t>
            </a:r>
            <a:r>
              <a:rPr lang="en-US" sz="2000" dirty="0" smtClean="0"/>
              <a:t>u </a:t>
            </a:r>
            <a:r>
              <a:rPr lang="en-US" sz="2000" dirty="0" err="1"/>
              <a:t>Splitu</a:t>
            </a:r>
            <a:r>
              <a:rPr lang="en-US" sz="2000" dirty="0"/>
              <a:t/>
            </a:r>
            <a:br>
              <a:rPr lang="en-US" sz="2000" dirty="0"/>
            </a:br>
            <a:endParaRPr lang="en-US" sz="2000" dirty="0"/>
          </a:p>
          <a:p>
            <a:pPr marL="0" indent="0">
              <a:lnSpc>
                <a:spcPct val="75000"/>
              </a:lnSpc>
              <a:buFontTx/>
              <a:buNone/>
            </a:pPr>
            <a:r>
              <a:rPr lang="en-US" sz="2000" dirty="0"/>
              <a:t>1979-1988 - SRCE – </a:t>
            </a:r>
            <a:r>
              <a:rPr lang="en-US" sz="2000" dirty="0" err="1"/>
              <a:t>rukovoditelj</a:t>
            </a:r>
            <a:r>
              <a:rPr lang="en-US" sz="2000" dirty="0"/>
              <a:t> </a:t>
            </a:r>
            <a:r>
              <a:rPr lang="en-US" sz="2000" dirty="0" err="1"/>
              <a:t>specijalnih</a:t>
            </a:r>
            <a:r>
              <a:rPr lang="en-US" sz="2000" dirty="0"/>
              <a:t> </a:t>
            </a:r>
            <a:r>
              <a:rPr lang="en-US" sz="2000" dirty="0" err="1"/>
              <a:t>projekata</a:t>
            </a:r>
            <a:r>
              <a:rPr lang="en-US" sz="2000" dirty="0"/>
              <a:t> (</a:t>
            </a:r>
            <a:r>
              <a:rPr lang="en-US" sz="2000" dirty="0" smtClean="0"/>
              <a:t>OI</a:t>
            </a:r>
            <a:r>
              <a:rPr lang="hr-HR" sz="2000" dirty="0" smtClean="0"/>
              <a:t> </a:t>
            </a:r>
            <a:r>
              <a:rPr lang="en-US" sz="2000" dirty="0" smtClean="0"/>
              <a:t>Sarajevo</a:t>
            </a:r>
            <a:r>
              <a:rPr lang="hr-HR" sz="2000" dirty="0" smtClean="0"/>
              <a:t>’84</a:t>
            </a:r>
            <a:r>
              <a:rPr lang="en-US" sz="2000" dirty="0" smtClean="0"/>
              <a:t>, </a:t>
            </a:r>
            <a:r>
              <a:rPr lang="hr-HR" sz="2000" dirty="0" smtClean="0"/>
              <a:t>OI </a:t>
            </a:r>
            <a:r>
              <a:rPr lang="en-US" sz="2000" dirty="0" smtClean="0"/>
              <a:t>Los Angeles</a:t>
            </a:r>
            <a:r>
              <a:rPr lang="hr-HR" sz="2000" dirty="0" smtClean="0"/>
              <a:t>’84</a:t>
            </a:r>
            <a:r>
              <a:rPr lang="en-US" sz="2000" dirty="0" smtClean="0"/>
              <a:t>, </a:t>
            </a:r>
            <a:r>
              <a:rPr lang="hr-HR" sz="2000" dirty="0" err="1" smtClean="0"/>
              <a:t>Good</a:t>
            </a:r>
            <a:r>
              <a:rPr lang="hr-HR" sz="2000" dirty="0" smtClean="0"/>
              <a:t> </a:t>
            </a:r>
            <a:r>
              <a:rPr lang="hr-HR" sz="2000" dirty="0" err="1" smtClean="0"/>
              <a:t>Will</a:t>
            </a:r>
            <a:r>
              <a:rPr lang="hr-HR" sz="2000" dirty="0" smtClean="0"/>
              <a:t> </a:t>
            </a:r>
            <a:r>
              <a:rPr lang="hr-HR" sz="2000" dirty="0" err="1" smtClean="0"/>
              <a:t>Games</a:t>
            </a:r>
            <a:r>
              <a:rPr lang="hr-HR" sz="2000" dirty="0" smtClean="0"/>
              <a:t> Moskva’86, </a:t>
            </a:r>
            <a:r>
              <a:rPr lang="hr-HR" sz="2000" dirty="0" err="1" smtClean="0"/>
              <a:t>Univerzijada</a:t>
            </a:r>
            <a:r>
              <a:rPr lang="hr-HR" sz="2000" dirty="0" smtClean="0"/>
              <a:t> ‘87,OI </a:t>
            </a:r>
            <a:r>
              <a:rPr lang="en-US" sz="2000" dirty="0" smtClean="0"/>
              <a:t>Calgary</a:t>
            </a:r>
            <a:r>
              <a:rPr lang="hr-HR" sz="2000" dirty="0" smtClean="0"/>
              <a:t>’88</a:t>
            </a:r>
            <a:r>
              <a:rPr lang="en-US" sz="2000" dirty="0" smtClean="0"/>
              <a:t>, </a:t>
            </a:r>
            <a:r>
              <a:rPr lang="hr-HR" sz="2000" dirty="0" smtClean="0"/>
              <a:t>OI’</a:t>
            </a:r>
            <a:r>
              <a:rPr lang="en-US" sz="2000" dirty="0" smtClean="0"/>
              <a:t>Seoul</a:t>
            </a:r>
            <a:r>
              <a:rPr lang="hr-HR" sz="2000" dirty="0" smtClean="0"/>
              <a:t>’88</a:t>
            </a:r>
            <a:r>
              <a:rPr lang="en-US" sz="2000" dirty="0" smtClean="0"/>
              <a:t>)</a:t>
            </a:r>
            <a:r>
              <a:rPr lang="en-US" sz="2000" dirty="0"/>
              <a:t/>
            </a:r>
            <a:br>
              <a:rPr lang="en-US" sz="2000" dirty="0"/>
            </a:br>
            <a:endParaRPr lang="en-US" sz="2000" dirty="0"/>
          </a:p>
          <a:p>
            <a:pPr marL="0" indent="0">
              <a:lnSpc>
                <a:spcPct val="75000"/>
              </a:lnSpc>
              <a:buFontTx/>
              <a:buNone/>
            </a:pPr>
            <a:r>
              <a:rPr lang="en-US" sz="2000" dirty="0"/>
              <a:t>1988-1991 - CAOP (APIS) – </a:t>
            </a:r>
            <a:r>
              <a:rPr lang="en-US" sz="2000" dirty="0" err="1"/>
              <a:t>direktor</a:t>
            </a:r>
            <a:r>
              <a:rPr lang="en-US" sz="2000" dirty="0"/>
              <a:t> </a:t>
            </a:r>
            <a:r>
              <a:rPr lang="hr-HR" sz="2000" dirty="0" smtClean="0"/>
              <a:t> i savjetnik OI´92 Barcelona</a:t>
            </a:r>
            <a:r>
              <a:rPr lang="en-US" sz="2000" dirty="0"/>
              <a:t/>
            </a:r>
            <a:br>
              <a:rPr lang="en-US" sz="2000" dirty="0"/>
            </a:br>
            <a:endParaRPr lang="en-US" sz="2000" dirty="0"/>
          </a:p>
          <a:p>
            <a:pPr marL="0" indent="0">
              <a:lnSpc>
                <a:spcPct val="75000"/>
              </a:lnSpc>
              <a:buFontTx/>
              <a:buNone/>
            </a:pPr>
            <a:r>
              <a:rPr lang="en-US" sz="2000" dirty="0" smtClean="0"/>
              <a:t>199</a:t>
            </a:r>
            <a:r>
              <a:rPr lang="hr-HR" sz="2000" dirty="0" smtClean="0"/>
              <a:t>2</a:t>
            </a:r>
            <a:r>
              <a:rPr lang="en-US" sz="2000" dirty="0" smtClean="0"/>
              <a:t>- </a:t>
            </a:r>
            <a:r>
              <a:rPr lang="hr-HR" sz="2000" dirty="0" smtClean="0"/>
              <a:t>        -</a:t>
            </a:r>
            <a:r>
              <a:rPr lang="en-US" sz="2000" dirty="0" smtClean="0"/>
              <a:t> </a:t>
            </a:r>
            <a:r>
              <a:rPr lang="hr-HR" sz="2000" dirty="0" smtClean="0"/>
              <a:t>s</a:t>
            </a:r>
            <a:r>
              <a:rPr lang="en-US" sz="2000" dirty="0" err="1" smtClean="0"/>
              <a:t>avjetnik</a:t>
            </a:r>
            <a:r>
              <a:rPr lang="en-US" sz="2000" dirty="0" smtClean="0"/>
              <a:t> </a:t>
            </a:r>
            <a:r>
              <a:rPr lang="en-US" sz="2000" dirty="0"/>
              <a:t>MOK-a </a:t>
            </a:r>
            <a:r>
              <a:rPr lang="en-US" sz="2000" dirty="0" err="1"/>
              <a:t>za</a:t>
            </a:r>
            <a:r>
              <a:rPr lang="en-US" sz="2000" dirty="0"/>
              <a:t> IT</a:t>
            </a:r>
          </a:p>
          <a:p>
            <a:pPr marL="0" indent="0">
              <a:lnSpc>
                <a:spcPct val="75000"/>
              </a:lnSpc>
              <a:buFontTx/>
              <a:buNone/>
            </a:pPr>
            <a:endParaRPr lang="en-US" sz="2000" dirty="0"/>
          </a:p>
          <a:p>
            <a:pPr marL="0" indent="0">
              <a:lnSpc>
                <a:spcPct val="75000"/>
              </a:lnSpc>
              <a:buFontTx/>
              <a:buNone/>
            </a:pPr>
            <a:r>
              <a:rPr lang="en-US" sz="2000" dirty="0" smtClean="0"/>
              <a:t>199</a:t>
            </a:r>
            <a:r>
              <a:rPr lang="hr-HR" sz="2000" dirty="0" smtClean="0"/>
              <a:t>4</a:t>
            </a:r>
            <a:r>
              <a:rPr lang="en-US" sz="2000" dirty="0" smtClean="0"/>
              <a:t>-201</a:t>
            </a:r>
            <a:r>
              <a:rPr lang="hr-HR" sz="2000" dirty="0" smtClean="0"/>
              <a:t>0</a:t>
            </a:r>
            <a:r>
              <a:rPr lang="en-US" sz="2000" dirty="0" smtClean="0"/>
              <a:t>- </a:t>
            </a:r>
            <a:r>
              <a:rPr lang="en-US" sz="2000" dirty="0" err="1"/>
              <a:t>rukovoditelj</a:t>
            </a:r>
            <a:r>
              <a:rPr lang="en-US" sz="2000" dirty="0"/>
              <a:t> MOK </a:t>
            </a:r>
            <a:r>
              <a:rPr lang="en-US" sz="2000" dirty="0" err="1"/>
              <a:t>projekta</a:t>
            </a:r>
            <a:r>
              <a:rPr lang="en-US" sz="2000" dirty="0"/>
              <a:t> ORIS (</a:t>
            </a:r>
            <a:r>
              <a:rPr lang="en-US" sz="2000" dirty="0" err="1"/>
              <a:t>Olimpijski</a:t>
            </a:r>
            <a:r>
              <a:rPr lang="en-US" sz="2000" dirty="0"/>
              <a:t> </a:t>
            </a:r>
            <a:r>
              <a:rPr lang="en-US" sz="2000" dirty="0" err="1"/>
              <a:t>Rezultatski</a:t>
            </a:r>
            <a:r>
              <a:rPr lang="en-US" sz="2000" dirty="0"/>
              <a:t> </a:t>
            </a:r>
            <a:r>
              <a:rPr lang="en-US" sz="2000" dirty="0" err="1"/>
              <a:t>i</a:t>
            </a:r>
            <a:r>
              <a:rPr lang="en-US" sz="2000" dirty="0"/>
              <a:t> </a:t>
            </a:r>
            <a:r>
              <a:rPr lang="en-US" sz="2000" dirty="0" err="1"/>
              <a:t>Informacijski</a:t>
            </a:r>
            <a:r>
              <a:rPr lang="en-US" sz="2000" dirty="0"/>
              <a:t> </a:t>
            </a:r>
            <a:r>
              <a:rPr lang="en-US" sz="2000" dirty="0" err="1"/>
              <a:t>Servisi</a:t>
            </a:r>
            <a:r>
              <a:rPr lang="en-US" sz="2000" dirty="0"/>
              <a:t>), </a:t>
            </a:r>
            <a:r>
              <a:rPr lang="en-US" sz="2000" dirty="0" err="1"/>
              <a:t>te</a:t>
            </a:r>
            <a:r>
              <a:rPr lang="en-US" sz="2000" dirty="0"/>
              <a:t> radio </a:t>
            </a:r>
            <a:r>
              <a:rPr lang="en-US" sz="2000" dirty="0" err="1"/>
              <a:t>na</a:t>
            </a:r>
            <a:r>
              <a:rPr lang="en-US" sz="2000" dirty="0"/>
              <a:t> </a:t>
            </a:r>
            <a:r>
              <a:rPr lang="en-US" sz="2000" dirty="0" smtClean="0"/>
              <a:t>OI</a:t>
            </a:r>
            <a:r>
              <a:rPr lang="hr-HR" sz="2000" dirty="0" smtClean="0"/>
              <a:t> </a:t>
            </a:r>
            <a:r>
              <a:rPr lang="en-US" sz="2000" dirty="0" err="1" smtClean="0"/>
              <a:t>Lillehammeru</a:t>
            </a:r>
            <a:r>
              <a:rPr lang="hr-HR" sz="2000" dirty="0" smtClean="0"/>
              <a:t>’94</a:t>
            </a:r>
            <a:r>
              <a:rPr lang="en-US" sz="2000" dirty="0" smtClean="0"/>
              <a:t>, </a:t>
            </a:r>
            <a:r>
              <a:rPr lang="en-US" sz="2000" dirty="0" err="1" smtClean="0"/>
              <a:t>Atlanti</a:t>
            </a:r>
            <a:r>
              <a:rPr lang="hr-HR" sz="2000" dirty="0" smtClean="0"/>
              <a:t>’96</a:t>
            </a:r>
            <a:r>
              <a:rPr lang="en-US" sz="2000" dirty="0" smtClean="0"/>
              <a:t>, </a:t>
            </a:r>
            <a:r>
              <a:rPr lang="en-US" sz="2000" dirty="0" err="1" smtClean="0"/>
              <a:t>Naganu</a:t>
            </a:r>
            <a:r>
              <a:rPr lang="hr-HR" sz="2000" dirty="0" smtClean="0"/>
              <a:t>’98</a:t>
            </a:r>
            <a:r>
              <a:rPr lang="en-US" sz="2000" dirty="0" smtClean="0"/>
              <a:t>, </a:t>
            </a:r>
            <a:r>
              <a:rPr lang="en-US" sz="2000" dirty="0" err="1" smtClean="0"/>
              <a:t>Sydneyu</a:t>
            </a:r>
            <a:r>
              <a:rPr lang="hr-HR" sz="2000" dirty="0" smtClean="0"/>
              <a:t>’00</a:t>
            </a:r>
            <a:r>
              <a:rPr lang="en-US" sz="2000" dirty="0" smtClean="0"/>
              <a:t>, </a:t>
            </a:r>
            <a:r>
              <a:rPr lang="en-US" sz="2000" dirty="0"/>
              <a:t>Salt Lake </a:t>
            </a:r>
            <a:r>
              <a:rPr lang="en-US" sz="2000" dirty="0" err="1" smtClean="0"/>
              <a:t>Cityu</a:t>
            </a:r>
            <a:r>
              <a:rPr lang="hr-HR" sz="2000" dirty="0" smtClean="0"/>
              <a:t>’02</a:t>
            </a:r>
            <a:r>
              <a:rPr lang="en-US" sz="2000" dirty="0" smtClean="0"/>
              <a:t>, </a:t>
            </a:r>
            <a:r>
              <a:rPr lang="en-US" sz="2000" dirty="0" err="1" smtClean="0"/>
              <a:t>Ateni</a:t>
            </a:r>
            <a:r>
              <a:rPr lang="hr-HR" sz="2000" dirty="0" smtClean="0"/>
              <a:t>’04</a:t>
            </a:r>
            <a:r>
              <a:rPr lang="en-US" sz="2000" dirty="0" smtClean="0"/>
              <a:t>, </a:t>
            </a:r>
            <a:r>
              <a:rPr lang="en-US" sz="2000" dirty="0" err="1" smtClean="0"/>
              <a:t>Torinu</a:t>
            </a:r>
            <a:r>
              <a:rPr lang="hr-HR" sz="2000" dirty="0" smtClean="0"/>
              <a:t>’06</a:t>
            </a:r>
            <a:r>
              <a:rPr lang="en-US" sz="2000" dirty="0" smtClean="0"/>
              <a:t>, </a:t>
            </a:r>
            <a:r>
              <a:rPr lang="en-US" sz="2000" dirty="0" err="1" smtClean="0"/>
              <a:t>Beijingu</a:t>
            </a:r>
            <a:r>
              <a:rPr lang="hr-HR" sz="2000" dirty="0" smtClean="0"/>
              <a:t>’08 i </a:t>
            </a:r>
            <a:r>
              <a:rPr lang="en-US" sz="2000" dirty="0" err="1" smtClean="0"/>
              <a:t>Vancouveru</a:t>
            </a:r>
            <a:r>
              <a:rPr lang="hr-HR" sz="2000" dirty="0" smtClean="0"/>
              <a:t>’10</a:t>
            </a:r>
            <a:endParaRPr lang="en-US" sz="2000" dirty="0"/>
          </a:p>
        </p:txBody>
      </p:sp>
      <p:pic>
        <p:nvPicPr>
          <p:cNvPr id="37896" name="Picture 8" descr="Boris Sakac-1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60375" y="1196975"/>
            <a:ext cx="2371725" cy="3717925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893" grpId="0" uiExpand="1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B65100-A31A-4C0F-812E-F8EED75DCF80}" type="slidenum">
              <a:rPr lang="en-GB"/>
              <a:pPr/>
              <a:t>20</a:t>
            </a:fld>
            <a:endParaRPr lang="en-GB"/>
          </a:p>
        </p:txBody>
      </p:sp>
      <p:sp>
        <p:nvSpPr>
          <p:cNvPr id="118786" name="Rectangle 2"/>
          <p:cNvSpPr>
            <a:spLocks noGrp="1" noChangeArrowheads="1"/>
          </p:cNvSpPr>
          <p:nvPr>
            <p:ph type="title"/>
          </p:nvPr>
        </p:nvSpPr>
        <p:spPr>
          <a:xfrm>
            <a:off x="415925" y="460653"/>
            <a:ext cx="7197725" cy="369332"/>
          </a:xfrm>
        </p:spPr>
        <p:txBody>
          <a:bodyPr/>
          <a:lstStyle/>
          <a:p>
            <a:r>
              <a:rPr lang="fr-CH" sz="1800" dirty="0"/>
              <a:t>Funkcije IT podrške Igara – </a:t>
            </a:r>
            <a:r>
              <a:rPr lang="hr-HR" sz="1800" dirty="0" smtClean="0"/>
              <a:t>9</a:t>
            </a:r>
            <a:endParaRPr lang="fr-CH" sz="1800" dirty="0"/>
          </a:p>
        </p:txBody>
      </p:sp>
      <p:sp>
        <p:nvSpPr>
          <p:cNvPr id="1187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r>
              <a:rPr lang="en-GB" b="1" dirty="0" err="1"/>
              <a:t>Podrška</a:t>
            </a:r>
            <a:r>
              <a:rPr lang="en-GB" b="1" dirty="0"/>
              <a:t> </a:t>
            </a:r>
            <a:r>
              <a:rPr lang="en-GB" b="1" dirty="0" err="1"/>
              <a:t>informacijskim</a:t>
            </a:r>
            <a:r>
              <a:rPr lang="en-GB" b="1" dirty="0"/>
              <a:t> </a:t>
            </a:r>
            <a:r>
              <a:rPr lang="en-GB" b="1" dirty="0" err="1"/>
              <a:t>servisima</a:t>
            </a:r>
            <a:r>
              <a:rPr lang="en-GB" b="1" dirty="0"/>
              <a:t>:</a:t>
            </a:r>
            <a:br>
              <a:rPr lang="en-GB" b="1" dirty="0"/>
            </a:br>
            <a:endParaRPr lang="en-GB" sz="2000" dirty="0"/>
          </a:p>
          <a:p>
            <a:pPr marL="0" indent="0">
              <a:buClr>
                <a:schemeClr val="tx1"/>
              </a:buClr>
              <a:buFontTx/>
              <a:buBlip>
                <a:blip r:embed="rId3"/>
              </a:buBlip>
            </a:pPr>
            <a:r>
              <a:rPr lang="en-GB" sz="2000" dirty="0"/>
              <a:t>  </a:t>
            </a:r>
            <a:r>
              <a:rPr lang="en-GB" sz="2000" dirty="0" err="1"/>
              <a:t>Mjerenje</a:t>
            </a:r>
            <a:r>
              <a:rPr lang="en-GB" sz="2000" dirty="0"/>
              <a:t>, </a:t>
            </a:r>
            <a:r>
              <a:rPr lang="en-GB" sz="2000" dirty="0" err="1"/>
              <a:t>obrada</a:t>
            </a:r>
            <a:r>
              <a:rPr lang="en-GB" sz="2000" dirty="0"/>
              <a:t> </a:t>
            </a:r>
            <a:r>
              <a:rPr lang="en-GB" sz="2000" dirty="0" err="1"/>
              <a:t>i</a:t>
            </a:r>
            <a:r>
              <a:rPr lang="en-GB" sz="2000" dirty="0"/>
              <a:t> </a:t>
            </a:r>
            <a:r>
              <a:rPr lang="en-GB" sz="2000" dirty="0" err="1"/>
              <a:t>distribucija</a:t>
            </a:r>
            <a:r>
              <a:rPr lang="en-GB" sz="2000" dirty="0"/>
              <a:t> </a:t>
            </a:r>
            <a:r>
              <a:rPr lang="en-GB" sz="2000" dirty="0" err="1"/>
              <a:t>rezultata</a:t>
            </a:r>
            <a:r>
              <a:rPr lang="en-GB" sz="2000" dirty="0"/>
              <a:t/>
            </a:r>
            <a:br>
              <a:rPr lang="en-GB" sz="2000" dirty="0"/>
            </a:br>
            <a:endParaRPr lang="en-GB" sz="2000" dirty="0"/>
          </a:p>
          <a:p>
            <a:pPr marL="0" indent="0">
              <a:buClr>
                <a:schemeClr val="tx1"/>
              </a:buClr>
              <a:buFontTx/>
              <a:buBlip>
                <a:blip r:embed="rId3"/>
              </a:buBlip>
            </a:pPr>
            <a:r>
              <a:rPr lang="en-GB" sz="2000" dirty="0"/>
              <a:t>  </a:t>
            </a:r>
            <a:r>
              <a:rPr lang="en-GB" sz="2000" dirty="0" err="1"/>
              <a:t>Priprema</a:t>
            </a:r>
            <a:r>
              <a:rPr lang="en-GB" sz="2000" dirty="0"/>
              <a:t> </a:t>
            </a:r>
            <a:r>
              <a:rPr lang="en-GB" sz="2000" dirty="0" err="1"/>
              <a:t>i</a:t>
            </a:r>
            <a:r>
              <a:rPr lang="en-GB" sz="2000" dirty="0"/>
              <a:t> </a:t>
            </a:r>
            <a:r>
              <a:rPr lang="en-GB" sz="2000" dirty="0" err="1"/>
              <a:t>distribucija</a:t>
            </a:r>
            <a:r>
              <a:rPr lang="en-GB" sz="2000" dirty="0"/>
              <a:t> </a:t>
            </a:r>
            <a:r>
              <a:rPr lang="en-GB" sz="2000" dirty="0" err="1"/>
              <a:t>vijesti</a:t>
            </a:r>
            <a:r>
              <a:rPr lang="en-GB" sz="2000" dirty="0"/>
              <a:t/>
            </a:r>
            <a:br>
              <a:rPr lang="en-GB" sz="2000" dirty="0"/>
            </a:br>
            <a:endParaRPr lang="en-GB" sz="2000" dirty="0"/>
          </a:p>
          <a:p>
            <a:pPr marL="0" indent="0">
              <a:buClr>
                <a:schemeClr val="tx1"/>
              </a:buClr>
              <a:buFontTx/>
              <a:buBlip>
                <a:blip r:embed="rId3"/>
              </a:buBlip>
            </a:pPr>
            <a:r>
              <a:rPr lang="en-GB" sz="2000" dirty="0"/>
              <a:t>  </a:t>
            </a:r>
            <a:r>
              <a:rPr lang="en-GB" sz="2000" dirty="0" err="1"/>
              <a:t>Informacijski</a:t>
            </a:r>
            <a:r>
              <a:rPr lang="en-GB" sz="2000" dirty="0"/>
              <a:t> </a:t>
            </a:r>
            <a:r>
              <a:rPr lang="en-GB" sz="2000" dirty="0" err="1"/>
              <a:t>servis</a:t>
            </a:r>
            <a:r>
              <a:rPr lang="en-GB" sz="2000" dirty="0"/>
              <a:t> o </a:t>
            </a:r>
            <a:r>
              <a:rPr lang="en-GB" sz="2000" dirty="0" err="1"/>
              <a:t>sportašima</a:t>
            </a:r>
            <a:r>
              <a:rPr lang="en-GB" sz="2000" dirty="0"/>
              <a:t> </a:t>
            </a:r>
            <a:r>
              <a:rPr lang="en-GB" sz="2000" dirty="0" err="1"/>
              <a:t>i</a:t>
            </a:r>
            <a:r>
              <a:rPr lang="en-GB" sz="2000" dirty="0"/>
              <a:t> </a:t>
            </a:r>
            <a:r>
              <a:rPr lang="en-GB" sz="2000" dirty="0" err="1"/>
              <a:t>prijašnjim</a:t>
            </a:r>
            <a:r>
              <a:rPr lang="en-GB" sz="2000" dirty="0"/>
              <a:t> </a:t>
            </a:r>
            <a:r>
              <a:rPr lang="en-GB" sz="2000" dirty="0" err="1"/>
              <a:t>rezultatima</a:t>
            </a:r>
            <a:r>
              <a:rPr lang="en-GB" dirty="0"/>
              <a:t>					</a:t>
            </a:r>
          </a:p>
          <a:p>
            <a:pPr marL="0" indent="0">
              <a:buFontTx/>
              <a:buNone/>
            </a:pPr>
            <a:endParaRPr lang="en-GB" dirty="0"/>
          </a:p>
          <a:p>
            <a:pPr marL="0" indent="0">
              <a:buFontTx/>
              <a:buNone/>
            </a:pPr>
            <a:endParaRPr lang="fr-CH" sz="2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4959C3-9EBE-43F2-91AA-6A240C047B04}" type="slidenum">
              <a:rPr lang="en-GB"/>
              <a:pPr/>
              <a:t>21</a:t>
            </a:fld>
            <a:endParaRPr lang="en-GB"/>
          </a:p>
        </p:txBody>
      </p:sp>
      <p:sp>
        <p:nvSpPr>
          <p:cNvPr id="192517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192520" name="results.wmv">
            <a:hlinkClick r:id="" action="ppaction://media"/>
          </p:cNvPr>
          <p:cNvPicPr>
            <a:picLocks noGrp="1" noRot="1" noChangeAspect="1" noChangeArrowheads="1"/>
          </p:cNvPicPr>
          <p:nvPr>
            <p:ph idx="1"/>
            <a:videoFile r:link="rId1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409575" y="0"/>
            <a:ext cx="8464550" cy="6770688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9423" fill="hold"/>
                                        <p:tgtEl>
                                          <p:spTgt spid="19252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192520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925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19252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2520"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AB2535-3896-4023-96BB-3ABAD73FCCF4}" type="slidenum">
              <a:rPr lang="en-GB" smtClean="0"/>
              <a:pPr/>
              <a:t>22</a:t>
            </a:fld>
            <a:endParaRPr lang="en-GB"/>
          </a:p>
        </p:txBody>
      </p:sp>
      <p:pic>
        <p:nvPicPr>
          <p:cNvPr id="5" name="information distribution.wmv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341194" y="1"/>
            <a:ext cx="8608037" cy="710479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508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62" name="Rectangle 2"/>
          <p:cNvSpPr>
            <a:spLocks noGrp="1" noChangeArrowheads="1"/>
          </p:cNvSpPr>
          <p:nvPr>
            <p:ph type="title"/>
          </p:nvPr>
        </p:nvSpPr>
        <p:spPr>
          <a:xfrm>
            <a:off x="415925" y="461447"/>
            <a:ext cx="7197725" cy="369332"/>
          </a:xfrm>
        </p:spPr>
        <p:txBody>
          <a:bodyPr/>
          <a:lstStyle/>
          <a:p>
            <a:r>
              <a:rPr lang="hr-HR" sz="1800" dirty="0" smtClean="0"/>
              <a:t>Programska podrška i oprema - 1</a:t>
            </a:r>
            <a:endParaRPr lang="fr-CH" sz="1800" dirty="0"/>
          </a:p>
        </p:txBody>
      </p:sp>
      <p:sp>
        <p:nvSpPr>
          <p:cNvPr id="19456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449263" indent="-449263">
              <a:buFontTx/>
              <a:buNone/>
            </a:pPr>
            <a:r>
              <a:rPr lang="en-GB" b="1" dirty="0"/>
              <a:t>Software je </a:t>
            </a:r>
            <a:r>
              <a:rPr lang="en-GB" b="1" dirty="0" err="1"/>
              <a:t>kombinacija</a:t>
            </a:r>
            <a:r>
              <a:rPr lang="en-GB" b="1" dirty="0"/>
              <a:t>:</a:t>
            </a:r>
            <a:br>
              <a:rPr lang="en-GB" b="1" dirty="0"/>
            </a:br>
            <a:endParaRPr lang="en-GB" sz="2800" b="1" dirty="0"/>
          </a:p>
          <a:p>
            <a:pPr marL="449263" indent="-449263">
              <a:buFontTx/>
              <a:buBlip>
                <a:blip r:embed="rId3"/>
              </a:buBlip>
            </a:pPr>
            <a:r>
              <a:rPr lang="en-GB" sz="2000" dirty="0" err="1"/>
              <a:t>modificiranih</a:t>
            </a:r>
            <a:r>
              <a:rPr lang="en-GB" sz="2000" dirty="0"/>
              <a:t> </a:t>
            </a:r>
            <a:r>
              <a:rPr lang="en-GB" sz="2000" dirty="0" err="1"/>
              <a:t>i</a:t>
            </a:r>
            <a:r>
              <a:rPr lang="en-GB" sz="2000" dirty="0"/>
              <a:t> </a:t>
            </a:r>
            <a:r>
              <a:rPr lang="en-GB" sz="2000" dirty="0" err="1"/>
              <a:t>unaprijeđenih</a:t>
            </a:r>
            <a:r>
              <a:rPr lang="en-GB" sz="2000" dirty="0"/>
              <a:t> </a:t>
            </a:r>
            <a:r>
              <a:rPr lang="en-GB" sz="2000" dirty="0" err="1"/>
              <a:t>rješenja</a:t>
            </a:r>
            <a:r>
              <a:rPr lang="en-GB" sz="2000" dirty="0"/>
              <a:t> </a:t>
            </a:r>
            <a:r>
              <a:rPr lang="en-GB" sz="2000" dirty="0" err="1"/>
              <a:t>sa</a:t>
            </a:r>
            <a:r>
              <a:rPr lang="en-GB" sz="2000" dirty="0"/>
              <a:t> </a:t>
            </a:r>
            <a:r>
              <a:rPr lang="en-GB" sz="2000" dirty="0" err="1"/>
              <a:t>prijašnjih</a:t>
            </a:r>
            <a:r>
              <a:rPr lang="en-GB" sz="2000" dirty="0"/>
              <a:t> </a:t>
            </a:r>
            <a:r>
              <a:rPr lang="en-GB" sz="2000" dirty="0" err="1"/>
              <a:t>Igara</a:t>
            </a:r>
            <a:r>
              <a:rPr lang="en-GB" sz="2000" dirty="0"/>
              <a:t> </a:t>
            </a:r>
            <a:r>
              <a:rPr lang="en-GB" sz="2000" dirty="0" err="1"/>
              <a:t>za</a:t>
            </a:r>
            <a:r>
              <a:rPr lang="en-GB" sz="2000" dirty="0"/>
              <a:t> </a:t>
            </a:r>
            <a:r>
              <a:rPr lang="en-GB" sz="2000" dirty="0" err="1"/>
              <a:t>područja</a:t>
            </a:r>
            <a:r>
              <a:rPr lang="en-GB" sz="2000" dirty="0"/>
              <a:t> </a:t>
            </a:r>
            <a:r>
              <a:rPr lang="en-GB" sz="2000" dirty="0" err="1"/>
              <a:t>informacijskih</a:t>
            </a:r>
            <a:r>
              <a:rPr lang="en-GB" sz="2000" dirty="0"/>
              <a:t> </a:t>
            </a:r>
            <a:r>
              <a:rPr lang="en-GB" sz="2000" dirty="0" err="1"/>
              <a:t>servisa</a:t>
            </a:r>
            <a:r>
              <a:rPr lang="en-GB" sz="2000" dirty="0"/>
              <a:t>, </a:t>
            </a:r>
            <a:r>
              <a:rPr lang="en-GB" sz="2000" dirty="0" err="1"/>
              <a:t>registracije</a:t>
            </a:r>
            <a:r>
              <a:rPr lang="en-GB" sz="2000" dirty="0"/>
              <a:t> </a:t>
            </a:r>
            <a:r>
              <a:rPr lang="en-GB" sz="2000" dirty="0" err="1"/>
              <a:t>i</a:t>
            </a:r>
            <a:r>
              <a:rPr lang="en-GB" sz="2000" dirty="0"/>
              <a:t> </a:t>
            </a:r>
            <a:r>
              <a:rPr lang="en-GB" sz="2000" dirty="0" err="1"/>
              <a:t>akreditacije</a:t>
            </a:r>
            <a:r>
              <a:rPr lang="en-GB" sz="2000" dirty="0"/>
              <a:t> </a:t>
            </a:r>
            <a:r>
              <a:rPr lang="en-GB" sz="2000" dirty="0" err="1"/>
              <a:t>učesnika</a:t>
            </a:r>
            <a:r>
              <a:rPr lang="en-GB" sz="2000" dirty="0"/>
              <a:t>, </a:t>
            </a:r>
            <a:r>
              <a:rPr lang="en-GB" sz="2000" dirty="0" err="1"/>
              <a:t>te</a:t>
            </a:r>
            <a:r>
              <a:rPr lang="en-GB" sz="2000" dirty="0"/>
              <a:t> </a:t>
            </a:r>
            <a:r>
              <a:rPr lang="en-GB" sz="2000" dirty="0" err="1"/>
              <a:t>upravljanja</a:t>
            </a:r>
            <a:r>
              <a:rPr lang="en-GB" sz="2000" dirty="0"/>
              <a:t> </a:t>
            </a:r>
            <a:r>
              <a:rPr lang="en-GB" sz="2000" dirty="0" err="1"/>
              <a:t>satnicom</a:t>
            </a:r>
            <a:r>
              <a:rPr lang="en-GB" sz="2000" dirty="0"/>
              <a:t> </a:t>
            </a:r>
            <a:r>
              <a:rPr lang="en-GB" sz="2000" dirty="0" err="1"/>
              <a:t>Igara</a:t>
            </a:r>
            <a:r>
              <a:rPr lang="en-GB" sz="2000" dirty="0"/>
              <a:t/>
            </a:r>
            <a:br>
              <a:rPr lang="en-GB" sz="2000" dirty="0"/>
            </a:br>
            <a:endParaRPr lang="en-GB" sz="2000" dirty="0"/>
          </a:p>
          <a:p>
            <a:pPr marL="449263" indent="-449263">
              <a:buFontTx/>
              <a:buBlip>
                <a:blip r:embed="rId3"/>
              </a:buBlip>
            </a:pPr>
            <a:r>
              <a:rPr lang="en-GB" sz="2000" dirty="0" err="1"/>
              <a:t>gotovih</a:t>
            </a:r>
            <a:r>
              <a:rPr lang="en-GB" sz="2000" dirty="0"/>
              <a:t> </a:t>
            </a:r>
            <a:r>
              <a:rPr lang="en-GB" sz="2000" dirty="0" err="1"/>
              <a:t>rješenja</a:t>
            </a:r>
            <a:r>
              <a:rPr lang="en-GB" sz="2000" dirty="0"/>
              <a:t> </a:t>
            </a:r>
            <a:r>
              <a:rPr lang="en-GB" sz="2000" dirty="0" err="1"/>
              <a:t>za</a:t>
            </a:r>
            <a:r>
              <a:rPr lang="en-GB" sz="2000" dirty="0"/>
              <a:t> </a:t>
            </a:r>
            <a:r>
              <a:rPr lang="en-GB" sz="2000" dirty="0" err="1"/>
              <a:t>upravljanje</a:t>
            </a:r>
            <a:r>
              <a:rPr lang="en-GB" sz="2000" dirty="0"/>
              <a:t> </a:t>
            </a:r>
            <a:r>
              <a:rPr lang="en-GB" sz="2000" dirty="0" err="1"/>
              <a:t>logistikom</a:t>
            </a:r>
            <a:r>
              <a:rPr lang="en-GB" sz="2000" dirty="0"/>
              <a:t> </a:t>
            </a:r>
            <a:r>
              <a:rPr lang="en-GB" sz="2000" dirty="0" err="1" smtClean="0"/>
              <a:t>ako</a:t>
            </a:r>
            <a:r>
              <a:rPr lang="en-GB" sz="2000" dirty="0" smtClean="0"/>
              <a:t> </a:t>
            </a:r>
            <a:r>
              <a:rPr lang="en-GB" sz="2000" dirty="0"/>
              <a:t>se </a:t>
            </a:r>
            <a:r>
              <a:rPr lang="en-GB" sz="2000" dirty="0" err="1"/>
              <a:t>mogu</a:t>
            </a:r>
            <a:r>
              <a:rPr lang="en-GB" sz="2000" dirty="0"/>
              <a:t> </a:t>
            </a:r>
            <a:r>
              <a:rPr lang="en-GB" sz="2000" dirty="0" err="1"/>
              <a:t>nabaviti</a:t>
            </a:r>
            <a:r>
              <a:rPr lang="en-GB" sz="2000" dirty="0"/>
              <a:t> </a:t>
            </a:r>
            <a:r>
              <a:rPr lang="en-GB" sz="2000" dirty="0" err="1"/>
              <a:t>na</a:t>
            </a:r>
            <a:r>
              <a:rPr lang="en-GB" sz="2000" dirty="0"/>
              <a:t> </a:t>
            </a:r>
            <a:r>
              <a:rPr lang="en-GB" sz="2000" dirty="0" err="1"/>
              <a:t>tržištu</a:t>
            </a:r>
            <a:r>
              <a:rPr lang="en-GB" sz="2000" dirty="0"/>
              <a:t> (</a:t>
            </a:r>
            <a:r>
              <a:rPr lang="en-GB" sz="2000" dirty="0" err="1"/>
              <a:t>prioritet</a:t>
            </a:r>
            <a:r>
              <a:rPr lang="en-GB" sz="2000" dirty="0"/>
              <a:t>)</a:t>
            </a:r>
            <a:br>
              <a:rPr lang="en-GB" sz="2000" dirty="0"/>
            </a:br>
            <a:endParaRPr lang="en-GB" sz="2000" dirty="0"/>
          </a:p>
          <a:p>
            <a:pPr marL="449263" indent="-449263">
              <a:buFontTx/>
              <a:buBlip>
                <a:blip r:embed="rId3"/>
              </a:buBlip>
            </a:pPr>
            <a:r>
              <a:rPr lang="en-GB" sz="2000" dirty="0" err="1"/>
              <a:t>posebno</a:t>
            </a:r>
            <a:r>
              <a:rPr lang="en-GB" sz="2000" dirty="0"/>
              <a:t> </a:t>
            </a:r>
            <a:r>
              <a:rPr lang="en-GB" sz="2000" dirty="0" err="1"/>
              <a:t>razvijenih</a:t>
            </a:r>
            <a:r>
              <a:rPr lang="en-GB" sz="2000" dirty="0"/>
              <a:t> </a:t>
            </a:r>
            <a:r>
              <a:rPr lang="en-GB" sz="2000" dirty="0" err="1"/>
              <a:t>aplikacija</a:t>
            </a:r>
            <a:r>
              <a:rPr lang="en-GB" sz="2000" dirty="0"/>
              <a:t> “</a:t>
            </a:r>
            <a:r>
              <a:rPr lang="en-GB" sz="2000" dirty="0" err="1"/>
              <a:t>po</a:t>
            </a:r>
            <a:r>
              <a:rPr lang="en-GB" sz="2000" dirty="0"/>
              <a:t> </a:t>
            </a:r>
            <a:r>
              <a:rPr lang="en-GB" sz="2000" dirty="0" err="1"/>
              <a:t>mjeri</a:t>
            </a:r>
            <a:r>
              <a:rPr lang="en-GB" sz="2000" dirty="0"/>
              <a:t>” </a:t>
            </a:r>
            <a:r>
              <a:rPr lang="en-GB" sz="2000" dirty="0" err="1"/>
              <a:t>tih</a:t>
            </a:r>
            <a:r>
              <a:rPr lang="en-GB" sz="2000" dirty="0"/>
              <a:t> </a:t>
            </a:r>
            <a:r>
              <a:rPr lang="en-GB" sz="2000" dirty="0" err="1"/>
              <a:t>Igara</a:t>
            </a:r>
            <a:r>
              <a:rPr lang="en-GB" sz="2000" dirty="0"/>
              <a:t> – </a:t>
            </a:r>
            <a:r>
              <a:rPr lang="en-GB" sz="2000" dirty="0" err="1"/>
              <a:t>ako</a:t>
            </a:r>
            <a:r>
              <a:rPr lang="en-GB" sz="2000" dirty="0"/>
              <a:t> </a:t>
            </a:r>
            <a:r>
              <a:rPr lang="en-GB" sz="2000" dirty="0" err="1"/>
              <a:t>nije</a:t>
            </a:r>
            <a:r>
              <a:rPr lang="en-GB" sz="2000" dirty="0"/>
              <a:t> </a:t>
            </a:r>
            <a:r>
              <a:rPr lang="en-GB" sz="2000" dirty="0" err="1"/>
              <a:t>moguće</a:t>
            </a:r>
            <a:r>
              <a:rPr lang="en-GB" sz="2000" dirty="0"/>
              <a:t> </a:t>
            </a:r>
            <a:r>
              <a:rPr lang="en-GB" sz="2000" dirty="0" err="1"/>
              <a:t>drugačije</a:t>
            </a:r>
            <a:r>
              <a:rPr lang="en-GB" sz="2800" dirty="0"/>
              <a:t> </a:t>
            </a:r>
          </a:p>
          <a:p>
            <a:pPr marL="449263" indent="-449263"/>
            <a:endParaRPr lang="fr-CH" dirty="0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1080C5-AD5D-43D9-BBA3-EDB9E95C30FB}" type="slidenum">
              <a:rPr lang="en-GB"/>
              <a:pPr/>
              <a:t>23</a:t>
            </a:fld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15925" y="461447"/>
            <a:ext cx="7197725" cy="369332"/>
          </a:xfrm>
        </p:spPr>
        <p:txBody>
          <a:bodyPr/>
          <a:lstStyle/>
          <a:p>
            <a:r>
              <a:rPr lang="hr-HR" sz="1800" dirty="0" smtClean="0"/>
              <a:t>Programska podrška i oprema – 2</a:t>
            </a:r>
            <a:endParaRPr lang="hr-HR" sz="1800" dirty="0"/>
          </a:p>
        </p:txBody>
      </p:sp>
      <p:sp>
        <p:nvSpPr>
          <p:cNvPr id="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449263" indent="-449263">
              <a:buFontTx/>
              <a:buNone/>
            </a:pPr>
            <a:r>
              <a:rPr lang="en-GB" b="1" dirty="0" err="1"/>
              <a:t>Prilagodba</a:t>
            </a:r>
            <a:r>
              <a:rPr lang="en-GB" b="1" dirty="0"/>
              <a:t>, </a:t>
            </a:r>
            <a:r>
              <a:rPr lang="en-GB" b="1" dirty="0" err="1"/>
              <a:t>razvoj</a:t>
            </a:r>
            <a:r>
              <a:rPr lang="en-GB" b="1" dirty="0"/>
              <a:t> </a:t>
            </a:r>
            <a:r>
              <a:rPr lang="en-GB" b="1" dirty="0" err="1"/>
              <a:t>i</a:t>
            </a:r>
            <a:r>
              <a:rPr lang="en-GB" b="1" dirty="0"/>
              <a:t> </a:t>
            </a:r>
            <a:r>
              <a:rPr lang="en-GB" b="1" dirty="0" err="1"/>
              <a:t>testiranje</a:t>
            </a:r>
            <a:r>
              <a:rPr lang="en-GB" b="1" dirty="0"/>
              <a:t> </a:t>
            </a:r>
            <a:r>
              <a:rPr lang="en-GB" b="1" dirty="0" err="1" smtClean="0"/>
              <a:t>sustava</a:t>
            </a:r>
            <a:r>
              <a:rPr lang="hr-HR" b="1" dirty="0" smtClean="0"/>
              <a:t> u Londonu</a:t>
            </a:r>
            <a:r>
              <a:rPr lang="en-GB" b="1" dirty="0" smtClean="0"/>
              <a:t>:</a:t>
            </a:r>
            <a:r>
              <a:rPr lang="en-GB" b="1" dirty="0"/>
              <a:t/>
            </a:r>
            <a:br>
              <a:rPr lang="en-GB" b="1" dirty="0"/>
            </a:br>
            <a:endParaRPr lang="en-GB" sz="2800" b="1" dirty="0"/>
          </a:p>
          <a:p>
            <a:pPr marL="449263" indent="-449263">
              <a:buFontTx/>
              <a:buBlip>
                <a:blip r:embed="rId3"/>
              </a:buBlip>
            </a:pPr>
            <a:r>
              <a:rPr lang="en-GB" sz="2000" dirty="0" err="1"/>
              <a:t>Rad</a:t>
            </a:r>
            <a:r>
              <a:rPr lang="en-GB" sz="2000" dirty="0"/>
              <a:t> </a:t>
            </a:r>
            <a:r>
              <a:rPr lang="hr-HR" sz="2000" dirty="0" smtClean="0"/>
              <a:t>počeo </a:t>
            </a:r>
            <a:r>
              <a:rPr lang="en-GB" sz="2000" dirty="0" smtClean="0"/>
              <a:t>6 </a:t>
            </a:r>
            <a:r>
              <a:rPr lang="en-GB" sz="2000" dirty="0" err="1"/>
              <a:t>godina</a:t>
            </a:r>
            <a:r>
              <a:rPr lang="en-GB" sz="2000" dirty="0"/>
              <a:t> </a:t>
            </a:r>
            <a:r>
              <a:rPr lang="en-GB" sz="2000" dirty="0" err="1"/>
              <a:t>prije</a:t>
            </a:r>
            <a:r>
              <a:rPr lang="en-GB" sz="2000" dirty="0"/>
              <a:t> </a:t>
            </a:r>
            <a:r>
              <a:rPr lang="en-GB" sz="2000" dirty="0" err="1"/>
              <a:t>početka</a:t>
            </a:r>
            <a:r>
              <a:rPr lang="en-GB" sz="2000" dirty="0"/>
              <a:t> </a:t>
            </a:r>
            <a:r>
              <a:rPr lang="en-GB" sz="2000" dirty="0" err="1"/>
              <a:t>Igara</a:t>
            </a:r>
            <a:r>
              <a:rPr lang="en-GB" sz="2000" dirty="0"/>
              <a:t/>
            </a:r>
            <a:br>
              <a:rPr lang="en-GB" sz="2000" dirty="0"/>
            </a:br>
            <a:endParaRPr lang="en-GB" sz="2000" dirty="0"/>
          </a:p>
          <a:p>
            <a:pPr marL="449263" indent="-449263">
              <a:buFontTx/>
              <a:buBlip>
                <a:blip r:embed="rId3"/>
              </a:buBlip>
            </a:pPr>
            <a:r>
              <a:rPr lang="en-GB" sz="2000" dirty="0"/>
              <a:t>Tim </a:t>
            </a:r>
            <a:r>
              <a:rPr lang="en-GB" sz="2000" dirty="0" err="1"/>
              <a:t>koji</a:t>
            </a:r>
            <a:r>
              <a:rPr lang="en-GB" sz="2000" dirty="0"/>
              <a:t> </a:t>
            </a:r>
            <a:r>
              <a:rPr lang="hr-HR" sz="2000" dirty="0" smtClean="0"/>
              <a:t>je radio</a:t>
            </a:r>
            <a:r>
              <a:rPr lang="en-GB" sz="2000" dirty="0" smtClean="0"/>
              <a:t> </a:t>
            </a:r>
            <a:r>
              <a:rPr lang="en-GB" sz="2000" dirty="0" err="1"/>
              <a:t>na</a:t>
            </a:r>
            <a:r>
              <a:rPr lang="en-GB" sz="2000" dirty="0"/>
              <a:t> </a:t>
            </a:r>
            <a:r>
              <a:rPr lang="en-GB" sz="2000" dirty="0" err="1"/>
              <a:t>projektu</a:t>
            </a:r>
            <a:r>
              <a:rPr lang="en-GB" sz="2000" dirty="0"/>
              <a:t> </a:t>
            </a:r>
            <a:r>
              <a:rPr lang="en-GB" sz="2000" dirty="0" err="1" smtClean="0"/>
              <a:t>broj</a:t>
            </a:r>
            <a:r>
              <a:rPr lang="hr-HR" sz="2000" dirty="0" err="1" smtClean="0"/>
              <a:t>ao</a:t>
            </a:r>
            <a:r>
              <a:rPr lang="en-GB" sz="2000" dirty="0" smtClean="0"/>
              <a:t> </a:t>
            </a:r>
            <a:r>
              <a:rPr lang="en-GB" sz="2000" dirty="0" err="1"/>
              <a:t>od</a:t>
            </a:r>
            <a:r>
              <a:rPr lang="en-GB" sz="2000" dirty="0"/>
              <a:t> 20 do 380 </a:t>
            </a:r>
            <a:r>
              <a:rPr lang="en-GB" sz="2000" dirty="0" err="1"/>
              <a:t>informatičara</a:t>
            </a:r>
            <a:r>
              <a:rPr lang="en-GB" sz="2000" dirty="0"/>
              <a:t> </a:t>
            </a:r>
            <a:r>
              <a:rPr lang="en-GB" sz="2000" dirty="0" err="1"/>
              <a:t>ovisno</a:t>
            </a:r>
            <a:r>
              <a:rPr lang="en-GB" sz="2000" dirty="0"/>
              <a:t> o </a:t>
            </a:r>
            <a:r>
              <a:rPr lang="en-GB" sz="2000" dirty="0" err="1"/>
              <a:t>fazi</a:t>
            </a:r>
            <a:r>
              <a:rPr lang="en-GB" sz="2000" dirty="0"/>
              <a:t> </a:t>
            </a:r>
            <a:r>
              <a:rPr lang="en-GB" sz="2000" dirty="0" err="1"/>
              <a:t>projekta</a:t>
            </a:r>
            <a:r>
              <a:rPr lang="en-GB" sz="2000" dirty="0"/>
              <a:t> (“</a:t>
            </a:r>
            <a:r>
              <a:rPr lang="en-GB" sz="2000" dirty="0" err="1" smtClean="0"/>
              <a:t>špica</a:t>
            </a:r>
            <a:r>
              <a:rPr lang="hr-HR" sz="2000" dirty="0" smtClean="0"/>
              <a:t>”</a:t>
            </a:r>
            <a:r>
              <a:rPr lang="en-GB" sz="2000" dirty="0" smtClean="0"/>
              <a:t> </a:t>
            </a:r>
            <a:r>
              <a:rPr lang="en-GB" sz="2000" dirty="0"/>
              <a:t>18 </a:t>
            </a:r>
            <a:r>
              <a:rPr lang="en-GB" sz="2000" dirty="0" err="1"/>
              <a:t>mjeseci</a:t>
            </a:r>
            <a:r>
              <a:rPr lang="en-GB" sz="2000" dirty="0"/>
              <a:t> </a:t>
            </a:r>
            <a:r>
              <a:rPr lang="en-GB" sz="2000" dirty="0" err="1"/>
              <a:t>prije</a:t>
            </a:r>
            <a:r>
              <a:rPr lang="en-GB" sz="2000" dirty="0"/>
              <a:t> </a:t>
            </a:r>
            <a:r>
              <a:rPr lang="en-GB" sz="2000" dirty="0" err="1"/>
              <a:t>početka</a:t>
            </a:r>
            <a:r>
              <a:rPr lang="en-GB" sz="2000" dirty="0"/>
              <a:t> </a:t>
            </a:r>
            <a:r>
              <a:rPr lang="en-GB" sz="2000" dirty="0" err="1"/>
              <a:t>Igara</a:t>
            </a:r>
            <a:r>
              <a:rPr lang="en-GB" sz="2000" dirty="0"/>
              <a:t>)</a:t>
            </a:r>
            <a:br>
              <a:rPr lang="en-GB" sz="2000" dirty="0"/>
            </a:br>
            <a:endParaRPr lang="en-GB" sz="2000" dirty="0"/>
          </a:p>
          <a:p>
            <a:pPr marL="449263" indent="-449263">
              <a:buFontTx/>
              <a:buBlip>
                <a:blip r:embed="rId3"/>
              </a:buBlip>
            </a:pPr>
            <a:r>
              <a:rPr lang="hr-HR" sz="2000" dirty="0" smtClean="0"/>
              <a:t>U</a:t>
            </a:r>
            <a:r>
              <a:rPr lang="en-GB" sz="2000" dirty="0" err="1" smtClean="0"/>
              <a:t>troš</a:t>
            </a:r>
            <a:r>
              <a:rPr lang="hr-HR" sz="2000" dirty="0" smtClean="0"/>
              <a:t>eno je </a:t>
            </a:r>
            <a:r>
              <a:rPr lang="en-GB" sz="2000" dirty="0" err="1" smtClean="0"/>
              <a:t>preko</a:t>
            </a:r>
            <a:r>
              <a:rPr lang="en-GB" sz="2000" dirty="0" smtClean="0"/>
              <a:t> </a:t>
            </a:r>
            <a:r>
              <a:rPr lang="en-GB" sz="2000" dirty="0"/>
              <a:t>1.000 </a:t>
            </a:r>
            <a:r>
              <a:rPr lang="en-GB" sz="2000" dirty="0" err="1" smtClean="0"/>
              <a:t>ljudi</a:t>
            </a:r>
            <a:r>
              <a:rPr lang="en-GB" sz="2000" dirty="0" smtClean="0"/>
              <a:t>/</a:t>
            </a:r>
            <a:r>
              <a:rPr lang="en-GB" sz="2000" dirty="0" err="1" smtClean="0"/>
              <a:t>godina</a:t>
            </a:r>
            <a:r>
              <a:rPr lang="hr-HR" sz="2000" dirty="0" smtClean="0"/>
              <a:t>, 6 milijuna linija koda</a:t>
            </a:r>
            <a:r>
              <a:rPr lang="en-GB" sz="2000" dirty="0"/>
              <a:t/>
            </a:r>
            <a:br>
              <a:rPr lang="en-GB" sz="2000" dirty="0"/>
            </a:br>
            <a:endParaRPr lang="en-GB" sz="2000" dirty="0"/>
          </a:p>
          <a:p>
            <a:pPr marL="449263" indent="-449263">
              <a:buFontTx/>
              <a:buBlip>
                <a:blip r:embed="rId3"/>
              </a:buBlip>
            </a:pPr>
            <a:r>
              <a:rPr lang="en-GB" sz="2000" dirty="0" err="1"/>
              <a:t>Omjer</a:t>
            </a:r>
            <a:r>
              <a:rPr lang="en-GB" sz="2000" dirty="0"/>
              <a:t> </a:t>
            </a:r>
            <a:r>
              <a:rPr lang="en-GB" sz="2000" dirty="0" err="1"/>
              <a:t>razvoja</a:t>
            </a:r>
            <a:r>
              <a:rPr lang="en-GB" sz="2000" dirty="0"/>
              <a:t> </a:t>
            </a:r>
            <a:r>
              <a:rPr lang="en-GB" sz="2000" dirty="0" err="1"/>
              <a:t>prema</a:t>
            </a:r>
            <a:r>
              <a:rPr lang="en-GB" sz="2000" dirty="0"/>
              <a:t> </a:t>
            </a:r>
            <a:r>
              <a:rPr lang="en-GB" sz="2000" dirty="0" err="1"/>
              <a:t>testiranju</a:t>
            </a:r>
            <a:r>
              <a:rPr lang="en-GB" sz="2000" dirty="0"/>
              <a:t> – 1: </a:t>
            </a:r>
            <a:r>
              <a:rPr lang="en-GB" sz="2000" dirty="0" smtClean="0"/>
              <a:t>3,5</a:t>
            </a:r>
            <a:endParaRPr lang="hr-HR" sz="2000" dirty="0" smtClean="0"/>
          </a:p>
          <a:p>
            <a:pPr marL="449263" indent="-449263">
              <a:buNone/>
            </a:pPr>
            <a:endParaRPr lang="hr-HR" sz="2000" dirty="0" smtClean="0"/>
          </a:p>
          <a:p>
            <a:pPr marL="449263" indent="-449263">
              <a:buNone/>
            </a:pPr>
            <a:endParaRPr lang="fr-CH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AB2535-3896-4023-96BB-3ABAD73FCCF4}" type="slidenum">
              <a:rPr lang="en-GB" smtClean="0"/>
              <a:pPr/>
              <a:t>24</a:t>
            </a:fld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15925" y="461447"/>
            <a:ext cx="7197725" cy="369332"/>
          </a:xfrm>
        </p:spPr>
        <p:txBody>
          <a:bodyPr/>
          <a:lstStyle/>
          <a:p>
            <a:r>
              <a:rPr lang="hr-HR" sz="1800" dirty="0" smtClean="0"/>
              <a:t>Programska podrška i oprema – 3</a:t>
            </a:r>
            <a:endParaRPr lang="hr-HR" sz="1800" dirty="0"/>
          </a:p>
        </p:txBody>
      </p:sp>
      <p:sp>
        <p:nvSpPr>
          <p:cNvPr id="5" name="Rezervirano mjesto sadržaja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49263" indent="-449263">
              <a:buFontTx/>
              <a:buNone/>
            </a:pPr>
            <a:r>
              <a:rPr lang="hr-HR" b="1" dirty="0" smtClean="0"/>
              <a:t>Sustav je u Londonu realiziran na slijedećoj opremi</a:t>
            </a:r>
            <a:r>
              <a:rPr lang="en-GB" b="1" dirty="0" smtClean="0"/>
              <a:t>:</a:t>
            </a:r>
            <a:br>
              <a:rPr lang="en-GB" b="1" dirty="0" smtClean="0"/>
            </a:br>
            <a:endParaRPr lang="en-GB" sz="2800" b="1" dirty="0" smtClean="0"/>
          </a:p>
          <a:p>
            <a:pPr marL="449263" indent="-449263">
              <a:buFontTx/>
              <a:buBlip>
                <a:blip r:embed="rId3"/>
              </a:buBlip>
            </a:pPr>
            <a:r>
              <a:rPr lang="hr-HR" sz="2000" dirty="0" smtClean="0"/>
              <a:t>Tri velika servera baza podataka, od kojih jedan bio instaliran na rezervnoj lokaciji</a:t>
            </a:r>
            <a:r>
              <a:rPr lang="en-GB" sz="2000" dirty="0" smtClean="0"/>
              <a:t/>
            </a:r>
            <a:br>
              <a:rPr lang="en-GB" sz="2000" dirty="0" smtClean="0"/>
            </a:br>
            <a:endParaRPr lang="en-GB" sz="2000" dirty="0" smtClean="0"/>
          </a:p>
          <a:p>
            <a:pPr marL="449263" indent="-449263">
              <a:buFontTx/>
              <a:buBlip>
                <a:blip r:embed="rId3"/>
              </a:buBlip>
            </a:pPr>
            <a:r>
              <a:rPr lang="hr-HR" sz="2000" dirty="0" smtClean="0"/>
              <a:t>Mreži radnih stanica koja se je sastojala od</a:t>
            </a:r>
            <a:r>
              <a:rPr lang="en-GB" sz="2000" dirty="0" smtClean="0"/>
              <a:t/>
            </a:r>
            <a:br>
              <a:rPr lang="en-GB" sz="2000" dirty="0" smtClean="0"/>
            </a:br>
            <a:endParaRPr lang="en-GB" sz="2000" dirty="0" smtClean="0"/>
          </a:p>
          <a:p>
            <a:pPr marL="387350" lvl="1" indent="-207963">
              <a:lnSpc>
                <a:spcPct val="80000"/>
              </a:lnSpc>
              <a:spcBef>
                <a:spcPct val="0"/>
              </a:spcBef>
              <a:spcAft>
                <a:spcPts val="1200"/>
              </a:spcAft>
              <a:buBlip>
                <a:blip r:embed="rId4"/>
              </a:buBlip>
            </a:pPr>
            <a:r>
              <a:rPr lang="hr-HR" sz="2000" dirty="0" smtClean="0"/>
              <a:t>     </a:t>
            </a:r>
            <a:r>
              <a:rPr lang="en-US" sz="2000" dirty="0" smtClean="0"/>
              <a:t>958 Server</a:t>
            </a:r>
            <a:r>
              <a:rPr lang="hr-HR" sz="2000" dirty="0" smtClean="0"/>
              <a:t>a</a:t>
            </a:r>
            <a:r>
              <a:rPr lang="en-US" sz="2000" dirty="0" smtClean="0"/>
              <a:t> &amp;13,618 Desktop</a:t>
            </a:r>
            <a:r>
              <a:rPr lang="hr-HR" sz="2000" dirty="0" smtClean="0"/>
              <a:t> PC-</a:t>
            </a:r>
            <a:r>
              <a:rPr lang="hr-HR" sz="2000" dirty="0" err="1" smtClean="0"/>
              <a:t>jeva</a:t>
            </a:r>
            <a:r>
              <a:rPr lang="en-US" sz="2000" dirty="0" smtClean="0"/>
              <a:t> </a:t>
            </a:r>
          </a:p>
          <a:p>
            <a:pPr marL="387350" lvl="1" indent="-207963">
              <a:lnSpc>
                <a:spcPct val="80000"/>
              </a:lnSpc>
              <a:spcBef>
                <a:spcPct val="0"/>
              </a:spcBef>
              <a:spcAft>
                <a:spcPts val="1200"/>
              </a:spcAft>
              <a:buBlip>
                <a:blip r:embed="rId4"/>
              </a:buBlip>
            </a:pPr>
            <a:r>
              <a:rPr lang="hr-HR" sz="2000" dirty="0" smtClean="0"/>
              <a:t>     </a:t>
            </a:r>
            <a:r>
              <a:rPr lang="en-US" sz="2000" dirty="0" smtClean="0"/>
              <a:t>3,667 Printer</a:t>
            </a:r>
            <a:r>
              <a:rPr lang="hr-HR" sz="2000" dirty="0" smtClean="0"/>
              <a:t>a</a:t>
            </a:r>
            <a:r>
              <a:rPr lang="en-US" sz="2000" dirty="0" smtClean="0"/>
              <a:t> &amp; 2,173 </a:t>
            </a:r>
            <a:r>
              <a:rPr lang="hr-HR" sz="2000" dirty="0" err="1" smtClean="0"/>
              <a:t>Laptop</a:t>
            </a:r>
            <a:r>
              <a:rPr lang="hr-HR" sz="2000" dirty="0" smtClean="0"/>
              <a:t> PC-</a:t>
            </a:r>
            <a:r>
              <a:rPr lang="hr-HR" sz="2000" dirty="0" err="1" smtClean="0"/>
              <a:t>jeva</a:t>
            </a:r>
            <a:endParaRPr lang="en-US" sz="2000" dirty="0" smtClean="0"/>
          </a:p>
          <a:p>
            <a:pPr marL="387350" lvl="1" indent="-207963">
              <a:lnSpc>
                <a:spcPct val="80000"/>
              </a:lnSpc>
              <a:spcBef>
                <a:spcPct val="0"/>
              </a:spcBef>
              <a:spcAft>
                <a:spcPts val="1200"/>
              </a:spcAft>
              <a:buBlip>
                <a:blip r:embed="rId4"/>
              </a:buBlip>
            </a:pPr>
            <a:r>
              <a:rPr lang="hr-HR" sz="2000" dirty="0" smtClean="0"/>
              <a:t>     </a:t>
            </a:r>
            <a:r>
              <a:rPr lang="en-US" sz="2000" dirty="0" smtClean="0"/>
              <a:t>2,046 Touch Screen Monitor</a:t>
            </a:r>
            <a:r>
              <a:rPr lang="hr-HR" sz="2000" dirty="0" smtClean="0"/>
              <a:t>a</a:t>
            </a:r>
            <a:endParaRPr lang="en-US" sz="2000" dirty="0" smtClean="0"/>
          </a:p>
          <a:p>
            <a:pPr marL="387350" lvl="1" indent="-207963">
              <a:lnSpc>
                <a:spcPct val="80000"/>
              </a:lnSpc>
              <a:spcBef>
                <a:spcPct val="0"/>
              </a:spcBef>
              <a:spcAft>
                <a:spcPts val="1200"/>
              </a:spcAft>
              <a:buBlip>
                <a:blip r:embed="rId4"/>
              </a:buBlip>
            </a:pPr>
            <a:r>
              <a:rPr lang="hr-HR" sz="2000" dirty="0" smtClean="0"/>
              <a:t>     </a:t>
            </a:r>
            <a:r>
              <a:rPr lang="en-US" sz="2000" dirty="0" smtClean="0"/>
              <a:t>1,186 Barcode S</a:t>
            </a:r>
            <a:r>
              <a:rPr lang="hr-HR" sz="2000" dirty="0" err="1" smtClean="0"/>
              <a:t>kenera</a:t>
            </a:r>
            <a:r>
              <a:rPr lang="hr-HR" sz="2000" dirty="0" smtClean="0"/>
              <a:t> </a:t>
            </a:r>
            <a:endParaRPr lang="en-GB" sz="2000" dirty="0" smtClean="0"/>
          </a:p>
          <a:p>
            <a:pPr marL="449263" indent="-449263">
              <a:buNone/>
            </a:pPr>
            <a:r>
              <a:rPr lang="en-GB" sz="2000" dirty="0" smtClean="0"/>
              <a:t/>
            </a:r>
            <a:br>
              <a:rPr lang="en-GB" sz="2000" dirty="0" smtClean="0"/>
            </a:br>
            <a:endParaRPr lang="en-GB" sz="2000" dirty="0" smtClean="0"/>
          </a:p>
          <a:p>
            <a:pPr>
              <a:buNone/>
            </a:pPr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AB2535-3896-4023-96BB-3ABAD73FCCF4}" type="slidenum">
              <a:rPr lang="en-GB" smtClean="0"/>
              <a:pPr/>
              <a:t>25</a:t>
            </a:fld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15925" y="462240"/>
            <a:ext cx="7197725" cy="369332"/>
          </a:xfrm>
        </p:spPr>
        <p:txBody>
          <a:bodyPr/>
          <a:lstStyle/>
          <a:p>
            <a:r>
              <a:rPr lang="hr-HR" sz="1800" dirty="0" smtClean="0"/>
              <a:t>Uloga Međunarodnog Olimpijskog Odbora</a:t>
            </a:r>
            <a:endParaRPr lang="hr-HR" sz="1800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415924" y="829995"/>
            <a:ext cx="8728076" cy="5502544"/>
          </a:xfrm>
        </p:spPr>
        <p:txBody>
          <a:bodyPr/>
          <a:lstStyle/>
          <a:p>
            <a:pPr>
              <a:buClr>
                <a:srgbClr val="FF0000"/>
              </a:buClr>
              <a:buNone/>
            </a:pPr>
            <a:r>
              <a:rPr lang="hr-HR" dirty="0" smtClean="0"/>
              <a:t>Kakva je u tome uloga Međunarodnog Olimpijskog Odbora</a:t>
            </a:r>
          </a:p>
          <a:p>
            <a:pPr>
              <a:buClr>
                <a:srgbClr val="FF0000"/>
              </a:buClr>
              <a:buBlip>
                <a:blip r:embed="rId3"/>
              </a:buBlip>
            </a:pPr>
            <a:endParaRPr lang="hr-HR" sz="2000" dirty="0" smtClean="0"/>
          </a:p>
          <a:p>
            <a:pPr>
              <a:buClr>
                <a:srgbClr val="FF0000"/>
              </a:buClr>
              <a:buBlip>
                <a:blip r:embed="rId3"/>
              </a:buBlip>
            </a:pPr>
            <a:r>
              <a:rPr lang="hr-HR" sz="2000" dirty="0" smtClean="0"/>
              <a:t>Nadgleda i koordinira pripreme i implementaciju informatičke tehnologije</a:t>
            </a:r>
          </a:p>
          <a:p>
            <a:pPr>
              <a:buClr>
                <a:srgbClr val="FF0000"/>
              </a:buClr>
              <a:buNone/>
            </a:pPr>
            <a:endParaRPr lang="hr-HR" sz="2000" dirty="0" smtClean="0"/>
          </a:p>
          <a:p>
            <a:pPr>
              <a:buClr>
                <a:srgbClr val="FF0000"/>
              </a:buClr>
              <a:buBlip>
                <a:blip r:embed="rId3"/>
              </a:buBlip>
            </a:pPr>
            <a:r>
              <a:rPr lang="hr-HR" sz="2000" dirty="0" smtClean="0"/>
              <a:t>Kroz dugoročne sponzorske ugovore sa ATOS-om, SWISS TIMINGOM, PANASONICOM i SAMSUNGOM  osigurava </a:t>
            </a:r>
            <a:r>
              <a:rPr lang="hr-HR" sz="2000" dirty="0" err="1" smtClean="0"/>
              <a:t>software</a:t>
            </a:r>
            <a:r>
              <a:rPr lang="hr-HR" sz="2000" dirty="0" smtClean="0"/>
              <a:t> i dio opreme, te implicite prijenos tehnoloških rješenja između Igara</a:t>
            </a:r>
          </a:p>
          <a:p>
            <a:pPr>
              <a:buClr>
                <a:srgbClr val="FF0000"/>
              </a:buClr>
              <a:buNone/>
            </a:pPr>
            <a:endParaRPr lang="hr-HR" sz="2000" dirty="0" smtClean="0"/>
          </a:p>
          <a:p>
            <a:pPr>
              <a:buClr>
                <a:srgbClr val="FF0000"/>
              </a:buClr>
              <a:buBlip>
                <a:blip r:embed="rId3"/>
              </a:buBlip>
            </a:pPr>
            <a:r>
              <a:rPr lang="hr-HR" sz="2000" dirty="0" smtClean="0"/>
              <a:t>Kroz vlastiti projekt “ORIS” – “</a:t>
            </a:r>
            <a:r>
              <a:rPr lang="hr-HR" sz="2000" dirty="0" err="1" smtClean="0"/>
              <a:t>Olympic</a:t>
            </a:r>
            <a:r>
              <a:rPr lang="hr-HR" sz="2000" dirty="0" smtClean="0"/>
              <a:t> </a:t>
            </a:r>
            <a:r>
              <a:rPr lang="hr-HR" sz="2000" dirty="0" err="1" smtClean="0"/>
              <a:t>Results</a:t>
            </a:r>
            <a:r>
              <a:rPr lang="hr-HR" sz="2000" dirty="0" smtClean="0"/>
              <a:t> </a:t>
            </a:r>
            <a:r>
              <a:rPr lang="hr-HR" sz="2000" dirty="0" err="1" smtClean="0"/>
              <a:t>and</a:t>
            </a:r>
            <a:r>
              <a:rPr lang="hr-HR" sz="2000" dirty="0" smtClean="0"/>
              <a:t> </a:t>
            </a:r>
            <a:r>
              <a:rPr lang="hr-HR" sz="2000" dirty="0" err="1" smtClean="0"/>
              <a:t>Information</a:t>
            </a:r>
            <a:r>
              <a:rPr lang="hr-HR" sz="2000" dirty="0" smtClean="0"/>
              <a:t> </a:t>
            </a:r>
            <a:r>
              <a:rPr lang="hr-HR" sz="2000" dirty="0" err="1" smtClean="0"/>
              <a:t>Services</a:t>
            </a:r>
            <a:r>
              <a:rPr lang="hr-HR" sz="2000" dirty="0" smtClean="0"/>
              <a:t>” osigurava da će rješenja zadovoljiti zahtjeve korisnika</a:t>
            </a:r>
          </a:p>
          <a:p>
            <a:pPr>
              <a:buClr>
                <a:srgbClr val="FF0000"/>
              </a:buClr>
              <a:buBlip>
                <a:blip r:embed="rId3"/>
              </a:buBlip>
            </a:pPr>
            <a:endParaRPr lang="hr-HR" sz="2000" dirty="0" smtClean="0"/>
          </a:p>
          <a:p>
            <a:pPr>
              <a:buNone/>
            </a:pPr>
            <a:endParaRPr lang="hr-HR" dirty="0" smtClean="0"/>
          </a:p>
          <a:p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AB2535-3896-4023-96BB-3ABAD73FCCF4}" type="slidenum">
              <a:rPr lang="en-GB" smtClean="0"/>
              <a:pPr/>
              <a:t>26</a:t>
            </a:fld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B723D5-F4B2-4B26-B2F3-86EF29815E0F}" type="slidenum">
              <a:rPr lang="en-GB"/>
              <a:pPr/>
              <a:t>27</a:t>
            </a:fld>
            <a:endParaRPr lang="en-GB"/>
          </a:p>
        </p:txBody>
      </p:sp>
      <p:sp>
        <p:nvSpPr>
          <p:cNvPr id="239618" name="Rectangle 2"/>
          <p:cNvSpPr>
            <a:spLocks noGrp="1" noChangeArrowheads="1"/>
          </p:cNvSpPr>
          <p:nvPr>
            <p:ph type="title"/>
          </p:nvPr>
        </p:nvSpPr>
        <p:spPr>
          <a:xfrm>
            <a:off x="415925" y="461963"/>
            <a:ext cx="7197725" cy="366712"/>
          </a:xfrm>
        </p:spPr>
        <p:txBody>
          <a:bodyPr/>
          <a:lstStyle/>
          <a:p>
            <a:r>
              <a:rPr lang="fr-CH" sz="1800"/>
              <a:t>ORIS (Olympic Results and Information Services) - 1</a:t>
            </a:r>
          </a:p>
        </p:txBody>
      </p:sp>
      <p:sp>
        <p:nvSpPr>
          <p:cNvPr id="2396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15925" y="816429"/>
            <a:ext cx="8256588" cy="5516110"/>
          </a:xfrm>
        </p:spPr>
        <p:txBody>
          <a:bodyPr/>
          <a:lstStyle/>
          <a:p>
            <a:pPr marL="0" indent="0">
              <a:buClr>
                <a:schemeClr val="tx1"/>
              </a:buClr>
              <a:buFontTx/>
              <a:buNone/>
            </a:pPr>
            <a:r>
              <a:rPr lang="en-GB" b="1" dirty="0"/>
              <a:t>ORIS – Olympic Results and Information Services</a:t>
            </a:r>
            <a:r>
              <a:rPr lang="en-GB" sz="2000" dirty="0"/>
              <a:t> </a:t>
            </a:r>
          </a:p>
          <a:p>
            <a:pPr marL="0" indent="0">
              <a:buClr>
                <a:schemeClr val="tx1"/>
              </a:buClr>
              <a:buFontTx/>
              <a:buNone/>
            </a:pPr>
            <a:endParaRPr lang="en-GB" sz="1200" dirty="0"/>
          </a:p>
          <a:p>
            <a:pPr marL="0" indent="0">
              <a:buClr>
                <a:schemeClr val="tx1"/>
              </a:buClr>
              <a:buFontTx/>
              <a:buBlip>
                <a:blip r:embed="rId3"/>
              </a:buBlip>
            </a:pPr>
            <a:r>
              <a:rPr lang="en-GB" sz="2000" dirty="0" smtClean="0"/>
              <a:t> </a:t>
            </a:r>
            <a:r>
              <a:rPr lang="hr-HR" sz="2000" dirty="0" smtClean="0"/>
              <a:t>  MOK putem ORIS procesa i dokumenata </a:t>
            </a:r>
          </a:p>
          <a:p>
            <a:pPr marL="400050" lvl="1" indent="0">
              <a:buClr>
                <a:schemeClr val="tx1"/>
              </a:buClr>
              <a:buFontTx/>
              <a:buBlip>
                <a:blip r:embed="rId3"/>
              </a:buBlip>
            </a:pPr>
            <a:r>
              <a:rPr lang="hr-HR" sz="2000" dirty="0" smtClean="0"/>
              <a:t>  propisuje / definira </a:t>
            </a:r>
          </a:p>
          <a:p>
            <a:pPr marL="800100" lvl="2" indent="0">
              <a:buClr>
                <a:schemeClr val="tx1"/>
              </a:buClr>
              <a:buFontTx/>
              <a:buBlip>
                <a:blip r:embed="rId3"/>
              </a:buBlip>
            </a:pPr>
            <a:r>
              <a:rPr lang="hr-HR" sz="2000" dirty="0" smtClean="0"/>
              <a:t>koje podatke i informacije IT mora pružiti korisnicima – vodstvu takmičenja, novinarima, TV režiji i RTV komentatorima, gledateljima na borilištima, Internetu </a:t>
            </a:r>
          </a:p>
          <a:p>
            <a:pPr marL="800100" lvl="2" indent="0">
              <a:buClr>
                <a:schemeClr val="tx1"/>
              </a:buClr>
              <a:buFontTx/>
              <a:buBlip>
                <a:blip r:embed="rId3"/>
              </a:buBlip>
            </a:pPr>
            <a:r>
              <a:rPr lang="hr-HR" sz="2000" dirty="0" smtClean="0"/>
              <a:t>  kako ti podaci i informacije moraju izgledati i kada i kako biti raspoloživi</a:t>
            </a:r>
          </a:p>
          <a:p>
            <a:pPr marL="800100" lvl="2" indent="0">
              <a:buClr>
                <a:schemeClr val="tx1"/>
              </a:buClr>
              <a:buFontTx/>
              <a:buBlip>
                <a:blip r:embed="rId3"/>
              </a:buBlip>
            </a:pPr>
            <a:r>
              <a:rPr lang="hr-HR" sz="2000" dirty="0" smtClean="0"/>
              <a:t>  u kojem formatu podaci moraju biti pripremljeni za elektroničku distribuciju i razmjenu</a:t>
            </a:r>
          </a:p>
          <a:p>
            <a:pPr marL="800100" lvl="2" indent="0">
              <a:buClr>
                <a:schemeClr val="tx1"/>
              </a:buClr>
              <a:buFontTx/>
              <a:buBlip>
                <a:blip r:embed="rId3"/>
              </a:buBlip>
            </a:pPr>
            <a:r>
              <a:rPr lang="hr-HR" sz="2000" dirty="0" smtClean="0"/>
              <a:t>  tko, gdje, kada i kako treba obuhvatiti i provjeriti podatke</a:t>
            </a:r>
          </a:p>
          <a:p>
            <a:pPr marL="400050" lvl="1" indent="0">
              <a:buClr>
                <a:schemeClr val="tx1"/>
              </a:buClr>
              <a:buFontTx/>
              <a:buBlip>
                <a:blip r:embed="rId3"/>
              </a:buBlip>
            </a:pPr>
            <a:r>
              <a:rPr lang="hr-HR" sz="2000" dirty="0" smtClean="0"/>
              <a:t>  kroz proces </a:t>
            </a:r>
            <a:r>
              <a:rPr lang="hr-HR" sz="2000" dirty="0" err="1" smtClean="0"/>
              <a:t>homologizacijskog</a:t>
            </a:r>
            <a:r>
              <a:rPr lang="hr-HR" sz="2000" dirty="0" smtClean="0"/>
              <a:t> testiranja provjerava da li je </a:t>
            </a:r>
            <a:r>
              <a:rPr lang="hr-HR" sz="2000" dirty="0" err="1" smtClean="0"/>
              <a:t>software</a:t>
            </a:r>
            <a:r>
              <a:rPr lang="hr-HR" sz="2000" dirty="0" smtClean="0"/>
              <a:t> spreman i da li je sposoban pravilno reagirati u svim predvidivim situacijama </a:t>
            </a:r>
          </a:p>
          <a:p>
            <a:pPr marL="0" indent="0">
              <a:buClr>
                <a:schemeClr val="tx1"/>
              </a:buClr>
              <a:buFontTx/>
              <a:buNone/>
            </a:pPr>
            <a:endParaRPr lang="en-GB" sz="2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6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6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6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6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6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6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B723D5-F4B2-4B26-B2F3-86EF29815E0F}" type="slidenum">
              <a:rPr lang="en-GB"/>
              <a:pPr/>
              <a:t>28</a:t>
            </a:fld>
            <a:endParaRPr lang="en-GB"/>
          </a:p>
        </p:txBody>
      </p:sp>
      <p:sp>
        <p:nvSpPr>
          <p:cNvPr id="239618" name="Rectangle 2"/>
          <p:cNvSpPr>
            <a:spLocks noGrp="1" noChangeArrowheads="1"/>
          </p:cNvSpPr>
          <p:nvPr>
            <p:ph type="title"/>
          </p:nvPr>
        </p:nvSpPr>
        <p:spPr>
          <a:xfrm>
            <a:off x="415925" y="461963"/>
            <a:ext cx="7197725" cy="366712"/>
          </a:xfrm>
        </p:spPr>
        <p:txBody>
          <a:bodyPr/>
          <a:lstStyle/>
          <a:p>
            <a:r>
              <a:rPr lang="fr-CH" sz="1800"/>
              <a:t>ORIS (Olympic Results and Information Services) - 1</a:t>
            </a:r>
          </a:p>
        </p:txBody>
      </p:sp>
      <p:sp>
        <p:nvSpPr>
          <p:cNvPr id="2396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15925" y="1023583"/>
            <a:ext cx="8256588" cy="5308956"/>
          </a:xfrm>
        </p:spPr>
        <p:txBody>
          <a:bodyPr/>
          <a:lstStyle/>
          <a:p>
            <a:pPr marL="0" indent="0">
              <a:buClr>
                <a:schemeClr val="tx1"/>
              </a:buClr>
              <a:buFontTx/>
              <a:buNone/>
            </a:pPr>
            <a:endParaRPr lang="en-GB" sz="1200" dirty="0"/>
          </a:p>
          <a:p>
            <a:pPr marL="0" indent="0">
              <a:buClr>
                <a:schemeClr val="tx1"/>
              </a:buClr>
              <a:buFontTx/>
              <a:buBlip>
                <a:blip r:embed="rId3"/>
              </a:buBlip>
            </a:pPr>
            <a:r>
              <a:rPr lang="en-GB" sz="2000" dirty="0" smtClean="0"/>
              <a:t> </a:t>
            </a:r>
            <a:r>
              <a:rPr lang="hr-HR" sz="2000" dirty="0" smtClean="0"/>
              <a:t>  na moju inicijativu MOK je 1994 za svaki od 16 sportova na programu zimskih Olimpijskih Igara u </a:t>
            </a:r>
            <a:r>
              <a:rPr lang="hr-HR" sz="2000" dirty="0" err="1" smtClean="0"/>
              <a:t>Naganu</a:t>
            </a:r>
            <a:r>
              <a:rPr lang="hr-HR" sz="2000" dirty="0" smtClean="0"/>
              <a:t> 1998 formirao posebnu ORIS radnu grupu </a:t>
            </a:r>
          </a:p>
          <a:p>
            <a:pPr marL="0" indent="0">
              <a:buClr>
                <a:schemeClr val="tx1"/>
              </a:buClr>
              <a:buNone/>
            </a:pPr>
            <a:endParaRPr lang="hr-HR" sz="2000" dirty="0" smtClean="0"/>
          </a:p>
          <a:p>
            <a:pPr marL="0" indent="0">
              <a:buClr>
                <a:schemeClr val="tx1"/>
              </a:buClr>
              <a:buFontTx/>
              <a:buBlip>
                <a:blip r:embed="rId3"/>
              </a:buBlip>
            </a:pPr>
            <a:r>
              <a:rPr lang="hr-HR" sz="2000" dirty="0" smtClean="0"/>
              <a:t>  u svakoj su se grupi nalazili :</a:t>
            </a:r>
          </a:p>
          <a:p>
            <a:pPr marL="400050" lvl="1" indent="0">
              <a:buClr>
                <a:schemeClr val="tx1"/>
              </a:buClr>
              <a:buFontTx/>
              <a:buBlip>
                <a:blip r:embed="rId3"/>
              </a:buBlip>
            </a:pPr>
            <a:r>
              <a:rPr lang="hr-HR" sz="2000" dirty="0" smtClean="0"/>
              <a:t>  predstavnici međunarodnih sportskih federacija koji reguliraju pravila tog sporta, </a:t>
            </a:r>
          </a:p>
          <a:p>
            <a:pPr marL="400050" lvl="1" indent="0">
              <a:buClr>
                <a:schemeClr val="tx1"/>
              </a:buClr>
              <a:buFontTx/>
              <a:buBlip>
                <a:blip r:embed="rId3"/>
              </a:buBlip>
            </a:pPr>
            <a:r>
              <a:rPr lang="hr-HR" sz="2000" dirty="0" smtClean="0"/>
              <a:t>  iskusni TV režiseri i TV komentatori</a:t>
            </a:r>
          </a:p>
          <a:p>
            <a:pPr marL="400050" lvl="1" indent="0">
              <a:buClr>
                <a:schemeClr val="tx1"/>
              </a:buClr>
              <a:buFontTx/>
              <a:buBlip>
                <a:blip r:embed="rId3"/>
              </a:buBlip>
            </a:pPr>
            <a:r>
              <a:rPr lang="hr-HR" sz="2000" dirty="0" smtClean="0"/>
              <a:t>  najrenomiraniji novinari iz cijelog svijeta</a:t>
            </a:r>
          </a:p>
          <a:p>
            <a:pPr marL="400050" lvl="1" indent="0">
              <a:buClr>
                <a:schemeClr val="tx1"/>
              </a:buClr>
              <a:buFontTx/>
              <a:buBlip>
                <a:blip r:embed="rId3"/>
              </a:buBlip>
            </a:pPr>
            <a:r>
              <a:rPr lang="hr-HR" sz="2000" dirty="0" smtClean="0"/>
              <a:t>  izvjestitelji i tehničko osoblje svjetskih novinskih agencija</a:t>
            </a:r>
          </a:p>
          <a:p>
            <a:pPr marL="400050" lvl="1" indent="0">
              <a:buClr>
                <a:schemeClr val="tx1"/>
              </a:buClr>
              <a:buFontTx/>
              <a:buBlip>
                <a:blip r:embed="rId3"/>
              </a:buBlip>
            </a:pPr>
            <a:r>
              <a:rPr lang="hr-HR" sz="2000" dirty="0" smtClean="0"/>
              <a:t>  informatički eksperti sa iskustvom sa prijašnjih natjecanja</a:t>
            </a:r>
          </a:p>
          <a:p>
            <a:pPr marL="0" indent="0">
              <a:buClr>
                <a:schemeClr val="tx1"/>
              </a:buClr>
              <a:buFontTx/>
              <a:buNone/>
            </a:pPr>
            <a:endParaRPr lang="en-GB" sz="2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6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6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6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6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6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6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DFB736-1027-4281-9A38-E081FAD61D2A}" type="slidenum">
              <a:rPr lang="en-GB"/>
              <a:pPr/>
              <a:t>29</a:t>
            </a:fld>
            <a:endParaRPr lang="en-GB"/>
          </a:p>
        </p:txBody>
      </p:sp>
      <p:sp>
        <p:nvSpPr>
          <p:cNvPr id="241666" name="Rectangle 2"/>
          <p:cNvSpPr>
            <a:spLocks noGrp="1" noChangeArrowheads="1"/>
          </p:cNvSpPr>
          <p:nvPr>
            <p:ph type="title"/>
          </p:nvPr>
        </p:nvSpPr>
        <p:spPr>
          <a:xfrm>
            <a:off x="415925" y="461963"/>
            <a:ext cx="7197725" cy="366712"/>
          </a:xfrm>
        </p:spPr>
        <p:txBody>
          <a:bodyPr/>
          <a:lstStyle/>
          <a:p>
            <a:r>
              <a:rPr lang="fr-CH" sz="1800"/>
              <a:t>ORIS (Olympic Results and Information Services) - 2</a:t>
            </a:r>
          </a:p>
        </p:txBody>
      </p:sp>
      <p:sp>
        <p:nvSpPr>
          <p:cNvPr id="2416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15925" y="873457"/>
            <a:ext cx="8256588" cy="5459082"/>
          </a:xfrm>
        </p:spPr>
        <p:txBody>
          <a:bodyPr/>
          <a:lstStyle/>
          <a:p>
            <a:pPr marL="0" indent="0">
              <a:buClr>
                <a:schemeClr val="tx1"/>
              </a:buClr>
              <a:buFontTx/>
              <a:buBlip>
                <a:blip r:embed="rId3"/>
              </a:buBlip>
            </a:pPr>
            <a:r>
              <a:rPr lang="en-GB" sz="2000" dirty="0"/>
              <a:t> </a:t>
            </a:r>
            <a:r>
              <a:rPr lang="hr-HR" sz="2000" dirty="0" smtClean="0"/>
              <a:t>Tijekom  naredne 2 godine analizirano je </a:t>
            </a:r>
          </a:p>
          <a:p>
            <a:pPr marL="0" indent="0">
              <a:buClr>
                <a:schemeClr val="tx1"/>
              </a:buClr>
              <a:buFontTx/>
              <a:buNone/>
            </a:pPr>
            <a:endParaRPr lang="en-GB" sz="2000" dirty="0"/>
          </a:p>
          <a:p>
            <a:pPr marL="914400" lvl="1">
              <a:buClr>
                <a:schemeClr val="tx1"/>
              </a:buClr>
              <a:buBlip>
                <a:blip r:embed="rId4"/>
              </a:buBlip>
            </a:pPr>
            <a:r>
              <a:rPr lang="hr-HR" sz="2000" dirty="0" smtClean="0"/>
              <a:t>Kakav se servis pružao na prošlim Igrama i drugim velikim natjecanjima u tim sportovima</a:t>
            </a:r>
          </a:p>
          <a:p>
            <a:pPr marL="0" indent="0">
              <a:buClr>
                <a:schemeClr val="tx1"/>
              </a:buClr>
              <a:buFontTx/>
              <a:buNone/>
            </a:pPr>
            <a:endParaRPr lang="hr-HR" sz="1000" dirty="0" smtClean="0"/>
          </a:p>
          <a:p>
            <a:pPr marL="914400" lvl="1">
              <a:buClr>
                <a:schemeClr val="tx1"/>
              </a:buClr>
              <a:buBlip>
                <a:blip r:embed="rId4"/>
              </a:buBlip>
            </a:pPr>
            <a:r>
              <a:rPr lang="hr-HR" sz="2000" dirty="0" smtClean="0"/>
              <a:t>Gdje bi se  i kako servis mogao poboljšati, pogotovo imajući u vidu tehnološki napredak</a:t>
            </a:r>
          </a:p>
          <a:p>
            <a:pPr marL="914400" lvl="1">
              <a:buClr>
                <a:schemeClr val="tx1"/>
              </a:buClr>
              <a:buNone/>
            </a:pPr>
            <a:endParaRPr lang="hr-HR" sz="1000" dirty="0" smtClean="0"/>
          </a:p>
          <a:p>
            <a:pPr marL="914400" lvl="1">
              <a:buClr>
                <a:schemeClr val="tx1"/>
              </a:buClr>
              <a:buBlip>
                <a:blip r:embed="rId4"/>
              </a:buBlip>
            </a:pPr>
            <a:r>
              <a:rPr lang="hr-HR" sz="2000" dirty="0" smtClean="0"/>
              <a:t>Kako organizirati obradu i distribuciju rezultata kako bi svi korisnici dobili iste i to kako trebaju izgledati, te kako, kada i gdje ih trebaju</a:t>
            </a:r>
          </a:p>
          <a:p>
            <a:pPr marL="914400" lvl="1">
              <a:buClr>
                <a:schemeClr val="tx1"/>
              </a:buClr>
              <a:buBlip>
                <a:blip r:embed="rId4"/>
              </a:buBlip>
            </a:pPr>
            <a:endParaRPr lang="hr-HR" sz="2000" dirty="0" smtClean="0"/>
          </a:p>
          <a:p>
            <a:pPr marL="914400" lvl="1">
              <a:buClr>
                <a:schemeClr val="tx1"/>
              </a:buClr>
              <a:buBlip>
                <a:blip r:embed="rId4"/>
              </a:buBlip>
            </a:pPr>
            <a:r>
              <a:rPr lang="hr-HR" sz="2000" dirty="0" smtClean="0"/>
              <a:t>Kako definirati procedure kontrole i verifikacije obrađenih rezultata kako bi se isti objavili kao službeni</a:t>
            </a:r>
          </a:p>
          <a:p>
            <a:pPr marL="914400" lvl="1">
              <a:buClr>
                <a:schemeClr val="tx1"/>
              </a:buClr>
              <a:buNone/>
            </a:pPr>
            <a:endParaRPr lang="en-GB" sz="2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6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6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66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zervirano mjesto broja slajda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CB9148-B058-465A-8BF2-4C541C0476FD}" type="slidenum">
              <a:rPr lang="en-GB"/>
              <a:pPr/>
              <a:t>3</a:t>
            </a:fld>
            <a:endParaRPr lang="en-GB"/>
          </a:p>
        </p:txBody>
      </p:sp>
      <p:sp>
        <p:nvSpPr>
          <p:cNvPr id="86020" name="Rectangle 4"/>
          <p:cNvSpPr>
            <a:spLocks noGrp="1" noChangeArrowheads="1"/>
          </p:cNvSpPr>
          <p:nvPr>
            <p:ph type="title"/>
          </p:nvPr>
        </p:nvSpPr>
        <p:spPr>
          <a:xfrm>
            <a:off x="415925" y="461963"/>
            <a:ext cx="7197725" cy="366712"/>
          </a:xfrm>
        </p:spPr>
        <p:txBody>
          <a:bodyPr/>
          <a:lstStyle/>
          <a:p>
            <a:r>
              <a:rPr lang="en-US" sz="1800"/>
              <a:t>Olimpijske Igre danas</a:t>
            </a:r>
          </a:p>
        </p:txBody>
      </p:sp>
      <p:sp>
        <p:nvSpPr>
          <p:cNvPr id="86021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395288" y="1196975"/>
            <a:ext cx="4587875" cy="5135563"/>
          </a:xfrm>
        </p:spPr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r>
              <a:rPr lang="fr-CH" sz="2000" b="1" dirty="0"/>
              <a:t>     Podaci za London 2012:</a:t>
            </a:r>
            <a:br>
              <a:rPr lang="fr-CH" sz="2000" b="1" dirty="0"/>
            </a:br>
            <a:endParaRPr lang="fr-CH" sz="2000" b="1" dirty="0"/>
          </a:p>
          <a:p>
            <a:pPr>
              <a:lnSpc>
                <a:spcPct val="90000"/>
              </a:lnSpc>
              <a:buFontTx/>
              <a:buBlip>
                <a:blip r:embed="rId3"/>
              </a:buBlip>
            </a:pPr>
            <a:r>
              <a:rPr lang="fr-CH" sz="2000" dirty="0"/>
              <a:t>sportsko natjecanje sa cca 1800 događaja (utakmica, mečeva, utrka) u 38 sportskih disciplina tijekom 16 dana na preko 40 borilišta</a:t>
            </a:r>
            <a:br>
              <a:rPr lang="fr-CH" sz="2000" dirty="0"/>
            </a:br>
            <a:endParaRPr lang="fr-CH" sz="2000" dirty="0"/>
          </a:p>
          <a:p>
            <a:pPr>
              <a:lnSpc>
                <a:spcPct val="90000"/>
              </a:lnSpc>
              <a:buFontTx/>
              <a:buBlip>
                <a:blip r:embed="rId3"/>
              </a:buBlip>
            </a:pPr>
            <a:r>
              <a:rPr lang="fr-CH" sz="2000" dirty="0"/>
              <a:t>cca 11.000 sportaša; 6.000 trenera, 5.000 sudaca i sportskih funkcionera, 31.000 predstavnika masovnih medija, 30.000 gostiju i VIP-a</a:t>
            </a:r>
            <a:br>
              <a:rPr lang="fr-CH" sz="2000" dirty="0"/>
            </a:br>
            <a:endParaRPr lang="fr-CH" sz="2000" dirty="0"/>
          </a:p>
          <a:p>
            <a:pPr>
              <a:lnSpc>
                <a:spcPct val="90000"/>
              </a:lnSpc>
              <a:buFontTx/>
              <a:buBlip>
                <a:blip r:embed="rId3"/>
              </a:buBlip>
            </a:pPr>
            <a:r>
              <a:rPr lang="fr-CH" sz="2000" dirty="0"/>
              <a:t>preko 150.000 ljudi uključenih u organizaciju Igara</a:t>
            </a:r>
            <a:endParaRPr lang="en-US" sz="2000" dirty="0"/>
          </a:p>
        </p:txBody>
      </p:sp>
      <p:pic>
        <p:nvPicPr>
          <p:cNvPr id="86025" name="Picture 9" descr="2008 Beijing Games 224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5003800" y="3817938"/>
            <a:ext cx="3527425" cy="2351087"/>
          </a:xfrm>
          <a:noFill/>
          <a:ln/>
        </p:spPr>
      </p:pic>
      <p:pic>
        <p:nvPicPr>
          <p:cNvPr id="86027" name="Picture 11" descr="olympic-stadium-one-year-to-go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5" cstate="print"/>
          <a:srcRect/>
          <a:stretch>
            <a:fillRect/>
          </a:stretch>
        </p:blipFill>
        <p:spPr>
          <a:xfrm>
            <a:off x="5003800" y="1150938"/>
            <a:ext cx="3530600" cy="2349500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6021" grpId="1" uiExpand="1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DFB736-1027-4281-9A38-E081FAD61D2A}" type="slidenum">
              <a:rPr lang="en-GB"/>
              <a:pPr/>
              <a:t>30</a:t>
            </a:fld>
            <a:endParaRPr lang="en-GB"/>
          </a:p>
        </p:txBody>
      </p:sp>
      <p:sp>
        <p:nvSpPr>
          <p:cNvPr id="241666" name="Rectangle 2"/>
          <p:cNvSpPr>
            <a:spLocks noGrp="1" noChangeArrowheads="1"/>
          </p:cNvSpPr>
          <p:nvPr>
            <p:ph type="title"/>
          </p:nvPr>
        </p:nvSpPr>
        <p:spPr>
          <a:xfrm>
            <a:off x="415925" y="461963"/>
            <a:ext cx="7197725" cy="366712"/>
          </a:xfrm>
        </p:spPr>
        <p:txBody>
          <a:bodyPr/>
          <a:lstStyle/>
          <a:p>
            <a:r>
              <a:rPr lang="fr-CH" sz="1800" dirty="0"/>
              <a:t>ORIS (Olympic Results and Information Services) - </a:t>
            </a:r>
            <a:r>
              <a:rPr lang="hr-HR" sz="1800" dirty="0" smtClean="0"/>
              <a:t>3</a:t>
            </a:r>
            <a:endParaRPr lang="fr-CH" sz="1800" dirty="0"/>
          </a:p>
        </p:txBody>
      </p:sp>
      <p:sp>
        <p:nvSpPr>
          <p:cNvPr id="2416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15925" y="873457"/>
            <a:ext cx="8256588" cy="5459082"/>
          </a:xfrm>
        </p:spPr>
        <p:txBody>
          <a:bodyPr/>
          <a:lstStyle/>
          <a:p>
            <a:pPr marL="0" indent="0">
              <a:buClr>
                <a:schemeClr val="tx1"/>
              </a:buClr>
              <a:buFontTx/>
              <a:buNone/>
            </a:pPr>
            <a:endParaRPr lang="en-GB" sz="2000" dirty="0"/>
          </a:p>
          <a:p>
            <a:pPr marL="514350">
              <a:buClr>
                <a:schemeClr val="tx1"/>
              </a:buClr>
              <a:buBlip>
                <a:blip r:embed="rId3"/>
              </a:buBlip>
            </a:pPr>
            <a:r>
              <a:rPr lang="hr-HR" sz="2000" dirty="0" smtClean="0"/>
              <a:t>Rezultat rada tih radnih grupa - ORIS dokumenti - obvezuju organizatore Igara, federacije i tehnološke sponzore/dobavljače da poštuju postignute dogovore</a:t>
            </a:r>
          </a:p>
          <a:p>
            <a:pPr marL="914400" lvl="1">
              <a:buClr>
                <a:schemeClr val="tx1"/>
              </a:buClr>
              <a:buNone/>
            </a:pPr>
            <a:endParaRPr lang="en-GB" sz="2000" dirty="0"/>
          </a:p>
          <a:p>
            <a:pPr marL="400050" lvl="1" indent="0">
              <a:buClr>
                <a:schemeClr val="tx1"/>
              </a:buClr>
              <a:buFontTx/>
              <a:buBlip>
                <a:blip r:embed="rId4"/>
              </a:buBlip>
            </a:pPr>
            <a:r>
              <a:rPr lang="en-GB" sz="2000" dirty="0"/>
              <a:t>  </a:t>
            </a:r>
            <a:r>
              <a:rPr lang="hr-HR" sz="2000" dirty="0" smtClean="0"/>
              <a:t> </a:t>
            </a:r>
            <a:r>
              <a:rPr lang="en-GB" sz="2000" dirty="0" err="1" smtClean="0">
                <a:solidFill>
                  <a:schemeClr val="tx1"/>
                </a:solidFill>
              </a:rPr>
              <a:t>Zahvaljujući</a:t>
            </a:r>
            <a:r>
              <a:rPr lang="en-GB" sz="2000" dirty="0" smtClean="0">
                <a:solidFill>
                  <a:schemeClr val="tx1"/>
                </a:solidFill>
              </a:rPr>
              <a:t> </a:t>
            </a:r>
            <a:r>
              <a:rPr lang="en-GB" sz="2000" dirty="0" err="1" smtClean="0">
                <a:solidFill>
                  <a:schemeClr val="tx1"/>
                </a:solidFill>
              </a:rPr>
              <a:t>relativno</a:t>
            </a:r>
            <a:r>
              <a:rPr lang="en-GB" sz="2000" dirty="0" smtClean="0">
                <a:solidFill>
                  <a:schemeClr val="tx1"/>
                </a:solidFill>
              </a:rPr>
              <a:t> </a:t>
            </a:r>
            <a:r>
              <a:rPr lang="en-GB" sz="2000" dirty="0" err="1" smtClean="0">
                <a:solidFill>
                  <a:schemeClr val="tx1"/>
                </a:solidFill>
              </a:rPr>
              <a:t>velikom</a:t>
            </a:r>
            <a:r>
              <a:rPr lang="en-GB" sz="2000" dirty="0" smtClean="0">
                <a:solidFill>
                  <a:schemeClr val="tx1"/>
                </a:solidFill>
              </a:rPr>
              <a:t> </a:t>
            </a:r>
            <a:r>
              <a:rPr lang="en-GB" sz="2000" dirty="0" err="1" smtClean="0">
                <a:solidFill>
                  <a:schemeClr val="tx1"/>
                </a:solidFill>
              </a:rPr>
              <a:t>budžetu</a:t>
            </a:r>
            <a:r>
              <a:rPr lang="en-GB" sz="2000" dirty="0" smtClean="0">
                <a:solidFill>
                  <a:schemeClr val="tx1"/>
                </a:solidFill>
              </a:rPr>
              <a:t> </a:t>
            </a:r>
            <a:r>
              <a:rPr lang="en-GB" sz="2000" dirty="0" err="1" smtClean="0">
                <a:solidFill>
                  <a:schemeClr val="tx1"/>
                </a:solidFill>
              </a:rPr>
              <a:t>Olimpijskih</a:t>
            </a:r>
            <a:r>
              <a:rPr lang="en-GB" sz="2000" dirty="0" smtClean="0">
                <a:solidFill>
                  <a:schemeClr val="tx1"/>
                </a:solidFill>
              </a:rPr>
              <a:t> </a:t>
            </a:r>
            <a:r>
              <a:rPr lang="en-GB" sz="2000" dirty="0" err="1" smtClean="0">
                <a:solidFill>
                  <a:schemeClr val="tx1"/>
                </a:solidFill>
              </a:rPr>
              <a:t>Igara</a:t>
            </a:r>
            <a:r>
              <a:rPr lang="en-GB" sz="2000" dirty="0" smtClean="0">
                <a:solidFill>
                  <a:schemeClr val="tx1"/>
                </a:solidFill>
              </a:rPr>
              <a:t>, </a:t>
            </a:r>
            <a:r>
              <a:rPr lang="en-GB" sz="2000" dirty="0" err="1" smtClean="0">
                <a:solidFill>
                  <a:schemeClr val="tx1"/>
                </a:solidFill>
              </a:rPr>
              <a:t>želji</a:t>
            </a:r>
            <a:r>
              <a:rPr lang="en-GB" sz="2000" dirty="0" smtClean="0">
                <a:solidFill>
                  <a:schemeClr val="tx1"/>
                </a:solidFill>
              </a:rPr>
              <a:t> </a:t>
            </a:r>
            <a:r>
              <a:rPr lang="en-GB" sz="2000" dirty="0" err="1" smtClean="0">
                <a:solidFill>
                  <a:schemeClr val="tx1"/>
                </a:solidFill>
              </a:rPr>
              <a:t>tehnoloških</a:t>
            </a:r>
            <a:r>
              <a:rPr lang="en-GB" sz="2000" dirty="0" smtClean="0">
                <a:solidFill>
                  <a:schemeClr val="tx1"/>
                </a:solidFill>
              </a:rPr>
              <a:t> </a:t>
            </a:r>
            <a:r>
              <a:rPr lang="en-GB" sz="2000" dirty="0" err="1" smtClean="0">
                <a:solidFill>
                  <a:schemeClr val="tx1"/>
                </a:solidFill>
              </a:rPr>
              <a:t>sponzora</a:t>
            </a:r>
            <a:r>
              <a:rPr lang="en-GB" sz="2000" dirty="0" smtClean="0">
                <a:solidFill>
                  <a:schemeClr val="tx1"/>
                </a:solidFill>
              </a:rPr>
              <a:t> </a:t>
            </a:r>
            <a:r>
              <a:rPr lang="en-GB" sz="2000" dirty="0" err="1" smtClean="0">
                <a:solidFill>
                  <a:schemeClr val="tx1"/>
                </a:solidFill>
              </a:rPr>
              <a:t>da</a:t>
            </a:r>
            <a:r>
              <a:rPr lang="en-GB" sz="2000" dirty="0" smtClean="0">
                <a:solidFill>
                  <a:schemeClr val="tx1"/>
                </a:solidFill>
              </a:rPr>
              <a:t> </a:t>
            </a:r>
            <a:r>
              <a:rPr lang="en-GB" sz="2000" dirty="0" err="1" smtClean="0">
                <a:solidFill>
                  <a:schemeClr val="tx1"/>
                </a:solidFill>
              </a:rPr>
              <a:t>iskoriste</a:t>
            </a:r>
            <a:r>
              <a:rPr lang="en-GB" sz="2000" dirty="0" smtClean="0">
                <a:solidFill>
                  <a:schemeClr val="tx1"/>
                </a:solidFill>
              </a:rPr>
              <a:t> </a:t>
            </a:r>
            <a:r>
              <a:rPr lang="en-GB" sz="2000" dirty="0" err="1" smtClean="0">
                <a:solidFill>
                  <a:schemeClr val="tx1"/>
                </a:solidFill>
              </a:rPr>
              <a:t>popularnost</a:t>
            </a:r>
            <a:r>
              <a:rPr lang="en-GB" sz="2000" dirty="0" smtClean="0">
                <a:solidFill>
                  <a:schemeClr val="tx1"/>
                </a:solidFill>
              </a:rPr>
              <a:t> </a:t>
            </a:r>
            <a:r>
              <a:rPr lang="en-GB" sz="2000" dirty="0" err="1" smtClean="0">
                <a:solidFill>
                  <a:schemeClr val="tx1"/>
                </a:solidFill>
              </a:rPr>
              <a:t>Igara</a:t>
            </a:r>
            <a:r>
              <a:rPr lang="en-GB" sz="2000" dirty="0" smtClean="0">
                <a:solidFill>
                  <a:schemeClr val="tx1"/>
                </a:solidFill>
              </a:rPr>
              <a:t> </a:t>
            </a:r>
            <a:r>
              <a:rPr lang="en-GB" sz="2000" dirty="0" err="1" smtClean="0">
                <a:solidFill>
                  <a:schemeClr val="tx1"/>
                </a:solidFill>
              </a:rPr>
              <a:t>da</a:t>
            </a:r>
            <a:r>
              <a:rPr lang="en-GB" sz="2000" dirty="0" smtClean="0">
                <a:solidFill>
                  <a:schemeClr val="tx1"/>
                </a:solidFill>
              </a:rPr>
              <a:t> </a:t>
            </a:r>
            <a:r>
              <a:rPr lang="en-GB" sz="2000" dirty="0" err="1" smtClean="0">
                <a:solidFill>
                  <a:schemeClr val="tx1"/>
                </a:solidFill>
              </a:rPr>
              <a:t>promoviraju</a:t>
            </a:r>
            <a:r>
              <a:rPr lang="en-GB" sz="2000" dirty="0" smtClean="0">
                <a:solidFill>
                  <a:schemeClr val="tx1"/>
                </a:solidFill>
              </a:rPr>
              <a:t> </a:t>
            </a:r>
            <a:r>
              <a:rPr lang="en-GB" sz="2000" dirty="0" err="1" smtClean="0">
                <a:solidFill>
                  <a:schemeClr val="tx1"/>
                </a:solidFill>
              </a:rPr>
              <a:t>nove</a:t>
            </a:r>
            <a:r>
              <a:rPr lang="en-GB" sz="2000" dirty="0" smtClean="0">
                <a:solidFill>
                  <a:schemeClr val="tx1"/>
                </a:solidFill>
              </a:rPr>
              <a:t> </a:t>
            </a:r>
            <a:r>
              <a:rPr lang="en-GB" sz="2000" dirty="0" err="1" smtClean="0">
                <a:solidFill>
                  <a:schemeClr val="tx1"/>
                </a:solidFill>
              </a:rPr>
              <a:t>proizvode</a:t>
            </a:r>
            <a:r>
              <a:rPr lang="en-GB" sz="2000" dirty="0" smtClean="0">
                <a:solidFill>
                  <a:schemeClr val="tx1"/>
                </a:solidFill>
              </a:rPr>
              <a:t>, </a:t>
            </a:r>
            <a:r>
              <a:rPr lang="en-GB" sz="2000" dirty="0" err="1" smtClean="0">
                <a:solidFill>
                  <a:schemeClr val="tx1"/>
                </a:solidFill>
              </a:rPr>
              <a:t>te</a:t>
            </a:r>
            <a:r>
              <a:rPr lang="en-GB" sz="2000" dirty="0" smtClean="0">
                <a:solidFill>
                  <a:schemeClr val="tx1"/>
                </a:solidFill>
              </a:rPr>
              <a:t> </a:t>
            </a:r>
            <a:r>
              <a:rPr lang="en-GB" sz="2000" dirty="0" err="1" smtClean="0">
                <a:solidFill>
                  <a:schemeClr val="tx1"/>
                </a:solidFill>
              </a:rPr>
              <a:t>velikom</a:t>
            </a:r>
            <a:r>
              <a:rPr lang="en-GB" sz="2000" dirty="0" smtClean="0">
                <a:solidFill>
                  <a:schemeClr val="tx1"/>
                </a:solidFill>
              </a:rPr>
              <a:t> </a:t>
            </a:r>
            <a:r>
              <a:rPr lang="en-GB" sz="2000" dirty="0" err="1" smtClean="0">
                <a:solidFill>
                  <a:schemeClr val="tx1"/>
                </a:solidFill>
              </a:rPr>
              <a:t>utjecaju</a:t>
            </a:r>
            <a:r>
              <a:rPr lang="en-GB" sz="2000" dirty="0" smtClean="0">
                <a:solidFill>
                  <a:schemeClr val="tx1"/>
                </a:solidFill>
              </a:rPr>
              <a:t> </a:t>
            </a:r>
            <a:r>
              <a:rPr lang="en-GB" sz="2000" dirty="0" err="1" smtClean="0">
                <a:solidFill>
                  <a:schemeClr val="tx1"/>
                </a:solidFill>
              </a:rPr>
              <a:t>velikih</a:t>
            </a:r>
            <a:r>
              <a:rPr lang="en-GB" sz="2000" dirty="0" smtClean="0">
                <a:solidFill>
                  <a:schemeClr val="tx1"/>
                </a:solidFill>
              </a:rPr>
              <a:t> TV </a:t>
            </a:r>
            <a:r>
              <a:rPr lang="en-GB" sz="2000" dirty="0" err="1" smtClean="0">
                <a:solidFill>
                  <a:schemeClr val="tx1"/>
                </a:solidFill>
              </a:rPr>
              <a:t>kompanija</a:t>
            </a:r>
            <a:r>
              <a:rPr lang="en-GB" sz="2000" dirty="0" smtClean="0">
                <a:solidFill>
                  <a:schemeClr val="tx1"/>
                </a:solidFill>
              </a:rPr>
              <a:t>, </a:t>
            </a:r>
            <a:r>
              <a:rPr lang="en-GB" sz="2000" dirty="0" err="1" smtClean="0">
                <a:solidFill>
                  <a:schemeClr val="tx1"/>
                </a:solidFill>
              </a:rPr>
              <a:t>mnogi</a:t>
            </a:r>
            <a:r>
              <a:rPr lang="en-GB" sz="2000" dirty="0" smtClean="0">
                <a:solidFill>
                  <a:schemeClr val="tx1"/>
                </a:solidFill>
              </a:rPr>
              <a:t>  </a:t>
            </a:r>
            <a:r>
              <a:rPr lang="en-GB" sz="2000" dirty="0" err="1" smtClean="0">
                <a:solidFill>
                  <a:schemeClr val="tx1"/>
                </a:solidFill>
              </a:rPr>
              <a:t>prijedlozi</a:t>
            </a:r>
            <a:r>
              <a:rPr lang="en-GB" sz="2000" dirty="0" smtClean="0">
                <a:solidFill>
                  <a:schemeClr val="tx1"/>
                </a:solidFill>
              </a:rPr>
              <a:t> </a:t>
            </a:r>
            <a:r>
              <a:rPr lang="en-GB" sz="2000" dirty="0" err="1" smtClean="0">
                <a:solidFill>
                  <a:schemeClr val="tx1"/>
                </a:solidFill>
              </a:rPr>
              <a:t>unapređenja</a:t>
            </a:r>
            <a:r>
              <a:rPr lang="en-GB" sz="2000" dirty="0" smtClean="0">
                <a:solidFill>
                  <a:schemeClr val="tx1"/>
                </a:solidFill>
              </a:rPr>
              <a:t> </a:t>
            </a:r>
            <a:r>
              <a:rPr lang="en-GB" sz="2000" dirty="0" err="1" smtClean="0">
                <a:solidFill>
                  <a:schemeClr val="tx1"/>
                </a:solidFill>
              </a:rPr>
              <a:t>su</a:t>
            </a:r>
            <a:r>
              <a:rPr lang="en-GB" sz="2000" dirty="0" smtClean="0">
                <a:solidFill>
                  <a:schemeClr val="tx1"/>
                </a:solidFill>
              </a:rPr>
              <a:t> </a:t>
            </a:r>
            <a:r>
              <a:rPr lang="en-GB" sz="2000" dirty="0" err="1" smtClean="0">
                <a:solidFill>
                  <a:schemeClr val="tx1"/>
                </a:solidFill>
              </a:rPr>
              <a:t>prihvaćeni</a:t>
            </a:r>
            <a:r>
              <a:rPr lang="en-GB" sz="2000" dirty="0" smtClean="0">
                <a:solidFill>
                  <a:schemeClr val="tx1"/>
                </a:solidFill>
              </a:rPr>
              <a:t>, </a:t>
            </a:r>
            <a:r>
              <a:rPr lang="en-GB" sz="2000" dirty="0" err="1" smtClean="0">
                <a:solidFill>
                  <a:schemeClr val="tx1"/>
                </a:solidFill>
              </a:rPr>
              <a:t>i</a:t>
            </a:r>
            <a:r>
              <a:rPr lang="en-GB" sz="2000" dirty="0" smtClean="0">
                <a:solidFill>
                  <a:schemeClr val="tx1"/>
                </a:solidFill>
              </a:rPr>
              <a:t> </a:t>
            </a:r>
            <a:r>
              <a:rPr lang="en-GB" sz="2000" dirty="0" err="1" smtClean="0">
                <a:solidFill>
                  <a:schemeClr val="tx1"/>
                </a:solidFill>
              </a:rPr>
              <a:t>primjena</a:t>
            </a:r>
            <a:r>
              <a:rPr lang="en-GB" sz="2000" dirty="0" smtClean="0">
                <a:solidFill>
                  <a:schemeClr val="tx1"/>
                </a:solidFill>
              </a:rPr>
              <a:t> ORIS </a:t>
            </a:r>
            <a:r>
              <a:rPr lang="en-GB" sz="2000" dirty="0" err="1" smtClean="0">
                <a:solidFill>
                  <a:schemeClr val="tx1"/>
                </a:solidFill>
              </a:rPr>
              <a:t>projekta</a:t>
            </a:r>
            <a:r>
              <a:rPr lang="en-GB" sz="2000" dirty="0" smtClean="0">
                <a:solidFill>
                  <a:schemeClr val="tx1"/>
                </a:solidFill>
              </a:rPr>
              <a:t> </a:t>
            </a:r>
            <a:r>
              <a:rPr lang="en-GB" sz="2000" dirty="0" err="1" smtClean="0">
                <a:solidFill>
                  <a:schemeClr val="tx1"/>
                </a:solidFill>
              </a:rPr>
              <a:t>na</a:t>
            </a:r>
            <a:r>
              <a:rPr lang="en-GB" sz="2000" dirty="0" smtClean="0">
                <a:solidFill>
                  <a:schemeClr val="tx1"/>
                </a:solidFill>
              </a:rPr>
              <a:t> </a:t>
            </a:r>
            <a:r>
              <a:rPr lang="en-GB" sz="2000" dirty="0" err="1" smtClean="0">
                <a:solidFill>
                  <a:schemeClr val="tx1"/>
                </a:solidFill>
              </a:rPr>
              <a:t>Igrama</a:t>
            </a:r>
            <a:r>
              <a:rPr lang="en-GB" sz="2000" dirty="0" smtClean="0">
                <a:solidFill>
                  <a:schemeClr val="tx1"/>
                </a:solidFill>
              </a:rPr>
              <a:t> u </a:t>
            </a:r>
            <a:r>
              <a:rPr lang="en-GB" sz="2000" dirty="0" err="1" smtClean="0">
                <a:solidFill>
                  <a:schemeClr val="tx1"/>
                </a:solidFill>
              </a:rPr>
              <a:t>Naganu</a:t>
            </a:r>
            <a:r>
              <a:rPr lang="en-GB" sz="2000" dirty="0" smtClean="0">
                <a:solidFill>
                  <a:schemeClr val="tx1"/>
                </a:solidFill>
              </a:rPr>
              <a:t> 1988 </a:t>
            </a:r>
            <a:r>
              <a:rPr lang="en-GB" sz="2000" dirty="0" err="1" smtClean="0">
                <a:solidFill>
                  <a:schemeClr val="tx1"/>
                </a:solidFill>
              </a:rPr>
              <a:t>doživjela</a:t>
            </a:r>
            <a:r>
              <a:rPr lang="en-GB" sz="2000" dirty="0" smtClean="0">
                <a:solidFill>
                  <a:schemeClr val="tx1"/>
                </a:solidFill>
              </a:rPr>
              <a:t> je </a:t>
            </a:r>
            <a:r>
              <a:rPr lang="en-GB" sz="2000" dirty="0" err="1" smtClean="0">
                <a:solidFill>
                  <a:schemeClr val="tx1"/>
                </a:solidFill>
              </a:rPr>
              <a:t>velik</a:t>
            </a:r>
            <a:r>
              <a:rPr lang="en-GB" sz="2000" dirty="0" smtClean="0">
                <a:solidFill>
                  <a:schemeClr val="tx1"/>
                </a:solidFill>
              </a:rPr>
              <a:t> </a:t>
            </a:r>
            <a:r>
              <a:rPr lang="en-GB" sz="2000" dirty="0" err="1" smtClean="0">
                <a:solidFill>
                  <a:schemeClr val="tx1"/>
                </a:solidFill>
              </a:rPr>
              <a:t>uspjeh</a:t>
            </a:r>
            <a:endParaRPr lang="hr-HR" sz="20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6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002B92-2FD8-437A-A8A0-8EB5267F5207}" type="slidenum">
              <a:rPr lang="en-GB"/>
              <a:pPr/>
              <a:t>31</a:t>
            </a:fld>
            <a:endParaRPr lang="en-GB"/>
          </a:p>
        </p:txBody>
      </p:sp>
      <p:sp>
        <p:nvSpPr>
          <p:cNvPr id="242690" name="Rectangle 2"/>
          <p:cNvSpPr>
            <a:spLocks noGrp="1" noChangeArrowheads="1"/>
          </p:cNvSpPr>
          <p:nvPr>
            <p:ph type="title"/>
          </p:nvPr>
        </p:nvSpPr>
        <p:spPr>
          <a:xfrm>
            <a:off x="415925" y="461963"/>
            <a:ext cx="7197725" cy="366712"/>
          </a:xfrm>
        </p:spPr>
        <p:txBody>
          <a:bodyPr/>
          <a:lstStyle/>
          <a:p>
            <a:r>
              <a:rPr lang="fr-CH" sz="1800" dirty="0"/>
              <a:t>ORIS (Olympic Results and Information Services) - </a:t>
            </a:r>
            <a:r>
              <a:rPr lang="hr-HR" sz="1800" dirty="0" smtClean="0"/>
              <a:t>4</a:t>
            </a:r>
            <a:endParaRPr lang="fr-CH" sz="1800" dirty="0"/>
          </a:p>
        </p:txBody>
      </p:sp>
      <p:sp>
        <p:nvSpPr>
          <p:cNvPr id="2426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15925" y="1014413"/>
            <a:ext cx="8256588" cy="5318125"/>
          </a:xfrm>
        </p:spPr>
        <p:txBody>
          <a:bodyPr/>
          <a:lstStyle/>
          <a:p>
            <a:pPr marL="0" indent="0">
              <a:buClr>
                <a:schemeClr val="tx1"/>
              </a:buClr>
              <a:buFontTx/>
              <a:buNone/>
            </a:pPr>
            <a:endParaRPr lang="en-GB" sz="2000" dirty="0"/>
          </a:p>
          <a:p>
            <a:pPr marL="0" indent="0">
              <a:buClr>
                <a:schemeClr val="tx1"/>
              </a:buClr>
              <a:buFontTx/>
              <a:buBlip>
                <a:blip r:embed="rId3"/>
              </a:buBlip>
            </a:pPr>
            <a:r>
              <a:rPr lang="en-GB" sz="2000" dirty="0"/>
              <a:t> </a:t>
            </a:r>
            <a:r>
              <a:rPr lang="hr-HR" sz="2000" dirty="0" smtClean="0"/>
              <a:t> </a:t>
            </a:r>
            <a:r>
              <a:rPr lang="en-GB" sz="2000" dirty="0" err="1" smtClean="0"/>
              <a:t>Identičan</a:t>
            </a:r>
            <a:r>
              <a:rPr lang="en-GB" sz="2000" dirty="0" smtClean="0"/>
              <a:t> </a:t>
            </a:r>
            <a:r>
              <a:rPr lang="en-GB" sz="2000" dirty="0" err="1"/>
              <a:t>proces</a:t>
            </a:r>
            <a:r>
              <a:rPr lang="en-GB" sz="2000" dirty="0"/>
              <a:t> </a:t>
            </a:r>
            <a:r>
              <a:rPr lang="en-GB" sz="2000" dirty="0" err="1"/>
              <a:t>ponovljen</a:t>
            </a:r>
            <a:r>
              <a:rPr lang="en-GB" sz="2000" dirty="0"/>
              <a:t> je 1998-2000 </a:t>
            </a:r>
            <a:r>
              <a:rPr lang="en-GB" sz="2000" dirty="0" err="1"/>
              <a:t>za</a:t>
            </a:r>
            <a:r>
              <a:rPr lang="en-GB" sz="2000" dirty="0"/>
              <a:t> </a:t>
            </a:r>
            <a:r>
              <a:rPr lang="en-GB" sz="2000" dirty="0" err="1"/>
              <a:t>svih</a:t>
            </a:r>
            <a:r>
              <a:rPr lang="en-GB" sz="2000" dirty="0"/>
              <a:t> 38 </a:t>
            </a:r>
            <a:r>
              <a:rPr lang="en-GB" sz="2000" dirty="0" err="1"/>
              <a:t>ljetnih</a:t>
            </a:r>
            <a:r>
              <a:rPr lang="en-GB" sz="2000" dirty="0"/>
              <a:t> </a:t>
            </a:r>
            <a:r>
              <a:rPr lang="en-GB" sz="2000" dirty="0" err="1"/>
              <a:t>sportova</a:t>
            </a:r>
            <a:r>
              <a:rPr lang="en-GB" sz="2000" dirty="0"/>
              <a:t> </a:t>
            </a:r>
            <a:r>
              <a:rPr lang="en-GB" sz="2000" dirty="0" err="1"/>
              <a:t>i</a:t>
            </a:r>
            <a:r>
              <a:rPr lang="en-GB" sz="2000" dirty="0"/>
              <a:t> </a:t>
            </a:r>
            <a:r>
              <a:rPr lang="en-GB" sz="2000" dirty="0" err="1"/>
              <a:t>implementiran</a:t>
            </a:r>
            <a:r>
              <a:rPr lang="en-GB" sz="2000" dirty="0"/>
              <a:t> </a:t>
            </a:r>
            <a:r>
              <a:rPr lang="en-GB" sz="2000" dirty="0" err="1"/>
              <a:t>na</a:t>
            </a:r>
            <a:r>
              <a:rPr lang="en-GB" sz="2000" dirty="0"/>
              <a:t> </a:t>
            </a:r>
            <a:r>
              <a:rPr lang="en-GB" sz="2000" dirty="0" err="1"/>
              <a:t>Olimpijskim</a:t>
            </a:r>
            <a:r>
              <a:rPr lang="en-GB" sz="2000" dirty="0"/>
              <a:t> </a:t>
            </a:r>
            <a:r>
              <a:rPr lang="en-GB" sz="2000" dirty="0" err="1"/>
              <a:t>Igrama</a:t>
            </a:r>
            <a:r>
              <a:rPr lang="en-GB" sz="2000" dirty="0"/>
              <a:t> u Sydney-u</a:t>
            </a:r>
          </a:p>
          <a:p>
            <a:pPr marL="0" indent="0">
              <a:buClr>
                <a:schemeClr val="tx1"/>
              </a:buClr>
              <a:buFontTx/>
              <a:buBlip>
                <a:blip r:embed="rId3"/>
              </a:buBlip>
            </a:pPr>
            <a:endParaRPr lang="en-GB" sz="2000" dirty="0"/>
          </a:p>
          <a:p>
            <a:pPr marL="0" indent="0">
              <a:buClr>
                <a:schemeClr val="tx1"/>
              </a:buClr>
              <a:buFontTx/>
              <a:buBlip>
                <a:blip r:embed="rId3"/>
              </a:buBlip>
            </a:pPr>
            <a:r>
              <a:rPr lang="en-GB" sz="2000" dirty="0"/>
              <a:t> </a:t>
            </a:r>
            <a:r>
              <a:rPr lang="hr-HR" sz="2000" dirty="0" smtClean="0"/>
              <a:t> P</a:t>
            </a:r>
            <a:r>
              <a:rPr lang="en-GB" sz="2000" dirty="0" err="1" smtClean="0"/>
              <a:t>ošto</a:t>
            </a:r>
            <a:r>
              <a:rPr lang="en-GB" sz="2000" dirty="0" smtClean="0"/>
              <a:t> </a:t>
            </a:r>
            <a:r>
              <a:rPr lang="en-GB" sz="2000" dirty="0"/>
              <a:t>se </a:t>
            </a:r>
            <a:r>
              <a:rPr lang="en-GB" sz="2000" dirty="0" err="1"/>
              <a:t>kroz</a:t>
            </a:r>
            <a:r>
              <a:rPr lang="en-GB" sz="2000" dirty="0"/>
              <a:t> 4 </a:t>
            </a:r>
            <a:r>
              <a:rPr lang="en-GB" sz="2000" dirty="0" err="1"/>
              <a:t>godine</a:t>
            </a:r>
            <a:r>
              <a:rPr lang="en-GB" sz="2000" dirty="0"/>
              <a:t> </a:t>
            </a:r>
            <a:r>
              <a:rPr lang="en-GB" sz="2000" dirty="0" err="1"/>
              <a:t>izmedju</a:t>
            </a:r>
            <a:r>
              <a:rPr lang="en-GB" sz="2000" dirty="0"/>
              <a:t> </a:t>
            </a:r>
            <a:r>
              <a:rPr lang="en-GB" sz="2000" dirty="0" err="1"/>
              <a:t>dviju</a:t>
            </a:r>
            <a:r>
              <a:rPr lang="en-GB" sz="2000" dirty="0"/>
              <a:t> </a:t>
            </a:r>
            <a:r>
              <a:rPr lang="en-GB" sz="2000" dirty="0" err="1"/>
              <a:t>Igrara</a:t>
            </a:r>
            <a:r>
              <a:rPr lang="en-GB" sz="2000" dirty="0"/>
              <a:t> </a:t>
            </a:r>
            <a:r>
              <a:rPr lang="en-GB" sz="2000" dirty="0" err="1"/>
              <a:t>bitno</a:t>
            </a:r>
            <a:r>
              <a:rPr lang="en-GB" sz="2000" dirty="0"/>
              <a:t> </a:t>
            </a:r>
            <a:r>
              <a:rPr lang="en-GB" sz="2000" dirty="0" err="1"/>
              <a:t>unapređuje</a:t>
            </a:r>
            <a:r>
              <a:rPr lang="en-GB" sz="2000" dirty="0"/>
              <a:t> </a:t>
            </a:r>
            <a:r>
              <a:rPr lang="en-GB" sz="2000" dirty="0" err="1"/>
              <a:t>tehnologija</a:t>
            </a:r>
            <a:r>
              <a:rPr lang="en-GB" sz="2000" dirty="0"/>
              <a:t> </a:t>
            </a:r>
            <a:r>
              <a:rPr lang="en-GB" sz="2000" dirty="0" err="1"/>
              <a:t>koja</a:t>
            </a:r>
            <a:r>
              <a:rPr lang="en-GB" sz="2000" dirty="0"/>
              <a:t> se </a:t>
            </a:r>
            <a:r>
              <a:rPr lang="en-GB" sz="2000" dirty="0" err="1"/>
              <a:t>koristi</a:t>
            </a:r>
            <a:r>
              <a:rPr lang="en-GB" sz="2000" dirty="0"/>
              <a:t> </a:t>
            </a:r>
            <a:r>
              <a:rPr lang="en-GB" sz="2000" dirty="0" err="1"/>
              <a:t>za</a:t>
            </a:r>
            <a:r>
              <a:rPr lang="en-GB" sz="2000" dirty="0"/>
              <a:t> </a:t>
            </a:r>
            <a:r>
              <a:rPr lang="en-GB" sz="2000" dirty="0" err="1"/>
              <a:t>prikupljanje</a:t>
            </a:r>
            <a:r>
              <a:rPr lang="en-GB" sz="2000" dirty="0"/>
              <a:t>, </a:t>
            </a:r>
            <a:r>
              <a:rPr lang="en-GB" sz="2000" dirty="0" err="1"/>
              <a:t>obradu</a:t>
            </a:r>
            <a:r>
              <a:rPr lang="en-GB" sz="2000" dirty="0"/>
              <a:t> </a:t>
            </a:r>
            <a:r>
              <a:rPr lang="en-GB" sz="2000" dirty="0" err="1"/>
              <a:t>i</a:t>
            </a:r>
            <a:r>
              <a:rPr lang="en-GB" sz="2000" dirty="0"/>
              <a:t> </a:t>
            </a:r>
            <a:r>
              <a:rPr lang="en-GB" sz="2000" dirty="0" err="1"/>
              <a:t>distribuciju</a:t>
            </a:r>
            <a:r>
              <a:rPr lang="en-GB" sz="2000" dirty="0"/>
              <a:t> </a:t>
            </a:r>
            <a:r>
              <a:rPr lang="en-GB" sz="2000" dirty="0" err="1"/>
              <a:t>informacija</a:t>
            </a:r>
            <a:r>
              <a:rPr lang="en-GB" sz="2000" dirty="0"/>
              <a:t>, </a:t>
            </a:r>
            <a:r>
              <a:rPr lang="en-GB" sz="2000" dirty="0" err="1"/>
              <a:t>te</a:t>
            </a:r>
            <a:r>
              <a:rPr lang="en-GB" sz="2000" dirty="0"/>
              <a:t> </a:t>
            </a:r>
            <a:r>
              <a:rPr lang="en-GB" sz="2000" dirty="0" err="1"/>
              <a:t>kako</a:t>
            </a:r>
            <a:r>
              <a:rPr lang="en-GB" sz="2000" dirty="0"/>
              <a:t> se </a:t>
            </a:r>
            <a:r>
              <a:rPr lang="en-GB" sz="2000" dirty="0" err="1"/>
              <a:t>mijenja</a:t>
            </a:r>
            <a:r>
              <a:rPr lang="en-GB" sz="2000" dirty="0"/>
              <a:t> </a:t>
            </a:r>
            <a:r>
              <a:rPr lang="en-GB" sz="2000" dirty="0" err="1"/>
              <a:t>način</a:t>
            </a:r>
            <a:r>
              <a:rPr lang="en-GB" sz="2000" dirty="0"/>
              <a:t> </a:t>
            </a:r>
            <a:r>
              <a:rPr lang="en-GB" sz="2000" dirty="0" err="1"/>
              <a:t>disaminacije</a:t>
            </a:r>
            <a:r>
              <a:rPr lang="en-GB" sz="2000" dirty="0"/>
              <a:t> </a:t>
            </a:r>
            <a:r>
              <a:rPr lang="en-GB" sz="2000" dirty="0" err="1"/>
              <a:t>i</a:t>
            </a:r>
            <a:r>
              <a:rPr lang="en-GB" sz="2000" dirty="0"/>
              <a:t> </a:t>
            </a:r>
            <a:r>
              <a:rPr lang="en-GB" sz="2000" dirty="0" err="1"/>
              <a:t>konzumiranja</a:t>
            </a:r>
            <a:r>
              <a:rPr lang="en-GB" sz="2000" dirty="0"/>
              <a:t> </a:t>
            </a:r>
            <a:r>
              <a:rPr lang="en-GB" sz="2000" dirty="0" err="1"/>
              <a:t>informacija</a:t>
            </a:r>
            <a:r>
              <a:rPr lang="en-GB" sz="2000" dirty="0"/>
              <a:t> - ORIS se </a:t>
            </a:r>
            <a:r>
              <a:rPr lang="en-GB" sz="2000" dirty="0" err="1"/>
              <a:t>proces</a:t>
            </a:r>
            <a:r>
              <a:rPr lang="en-GB" sz="2000" dirty="0"/>
              <a:t> </a:t>
            </a:r>
            <a:r>
              <a:rPr lang="en-GB" sz="2000" dirty="0" err="1"/>
              <a:t>ponavlja</a:t>
            </a:r>
            <a:r>
              <a:rPr lang="en-GB" sz="2000" dirty="0"/>
              <a:t> </a:t>
            </a:r>
            <a:r>
              <a:rPr lang="en-GB" sz="2000" dirty="0" err="1"/>
              <a:t>prije</a:t>
            </a:r>
            <a:r>
              <a:rPr lang="en-GB" sz="2000" dirty="0"/>
              <a:t> </a:t>
            </a:r>
            <a:r>
              <a:rPr lang="en-GB" sz="2000" dirty="0" err="1"/>
              <a:t>svakih</a:t>
            </a:r>
            <a:r>
              <a:rPr lang="en-GB" sz="2000" dirty="0"/>
              <a:t> </a:t>
            </a:r>
            <a:r>
              <a:rPr lang="en-GB" sz="2000" dirty="0" err="1"/>
              <a:t>Igara</a:t>
            </a:r>
            <a:r>
              <a:rPr lang="en-GB" sz="2000" dirty="0"/>
              <a:t>   </a:t>
            </a:r>
            <a:endParaRPr lang="en-GB" sz="2800" dirty="0"/>
          </a:p>
          <a:p>
            <a:pPr marL="0" indent="0">
              <a:buClr>
                <a:schemeClr val="tx1"/>
              </a:buClr>
              <a:buFontTx/>
              <a:buNone/>
            </a:pPr>
            <a:endParaRPr lang="en-GB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6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429573" y="1191882"/>
            <a:ext cx="8256588" cy="5181600"/>
          </a:xfrm>
        </p:spPr>
        <p:txBody>
          <a:bodyPr/>
          <a:lstStyle/>
          <a:p>
            <a:pPr>
              <a:buBlip>
                <a:blip r:embed="rId3"/>
              </a:buBlip>
            </a:pPr>
            <a:r>
              <a:rPr lang="hr-HR" dirty="0" smtClean="0"/>
              <a:t>Tijekom prvog ciklusa (1994-2000) u radu 39 radnih grupa za ljetne sportove i 14 grupa za zimske sportove učestvovalo je:</a:t>
            </a:r>
          </a:p>
          <a:p>
            <a:pPr>
              <a:buNone/>
            </a:pPr>
            <a:endParaRPr lang="hr-HR" dirty="0" smtClean="0"/>
          </a:p>
          <a:p>
            <a:pPr lvl="1">
              <a:buBlip>
                <a:blip r:embed="rId3"/>
              </a:buBlip>
            </a:pPr>
            <a:r>
              <a:rPr lang="hr-HR" sz="2000" dirty="0" smtClean="0"/>
              <a:t>194 predstavnika sportskih federacija (1 iz CRO)</a:t>
            </a:r>
          </a:p>
          <a:p>
            <a:pPr lvl="1">
              <a:buBlip>
                <a:blip r:embed="rId3"/>
              </a:buBlip>
            </a:pPr>
            <a:r>
              <a:rPr lang="hr-HR" sz="2000" dirty="0" smtClean="0"/>
              <a:t>170 sportskih novinara (5 iz CRO)</a:t>
            </a:r>
          </a:p>
          <a:p>
            <a:pPr lvl="1">
              <a:buBlip>
                <a:blip r:embed="rId3"/>
              </a:buBlip>
            </a:pPr>
            <a:r>
              <a:rPr lang="hr-HR" sz="2000" dirty="0" smtClean="0"/>
              <a:t>  </a:t>
            </a:r>
            <a:r>
              <a:rPr lang="hr-HR" sz="2000" dirty="0" smtClean="0"/>
              <a:t>35 </a:t>
            </a:r>
            <a:r>
              <a:rPr lang="hr-HR" sz="2000" dirty="0" smtClean="0"/>
              <a:t>TV redatelja i komentatora (3 iz CRO)</a:t>
            </a:r>
          </a:p>
          <a:p>
            <a:pPr lvl="1">
              <a:buBlip>
                <a:blip r:embed="rId3"/>
              </a:buBlip>
            </a:pPr>
            <a:r>
              <a:rPr lang="hr-HR" sz="2000" dirty="0" smtClean="0"/>
              <a:t>  36 izvjestitelja vodećih novinskih agencija</a:t>
            </a:r>
          </a:p>
          <a:p>
            <a:pPr lvl="1">
              <a:buBlip>
                <a:blip r:embed="rId3"/>
              </a:buBlip>
            </a:pPr>
            <a:r>
              <a:rPr lang="hr-HR" sz="2000" dirty="0" smtClean="0"/>
              <a:t>  </a:t>
            </a:r>
            <a:r>
              <a:rPr lang="hr-HR" sz="2000" dirty="0" smtClean="0"/>
              <a:t>9</a:t>
            </a:r>
            <a:r>
              <a:rPr lang="hr-HR" sz="2000" dirty="0" smtClean="0"/>
              <a:t>0 </a:t>
            </a:r>
            <a:r>
              <a:rPr lang="hr-HR" sz="2000" dirty="0" smtClean="0"/>
              <a:t>IT stručnjaka (12 iz CRO)</a:t>
            </a:r>
            <a:endParaRPr lang="hr-HR" sz="2000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AB2535-3896-4023-96BB-3ABAD73FCCF4}" type="slidenum">
              <a:rPr lang="en-GB" smtClean="0"/>
              <a:pPr/>
              <a:t>32</a:t>
            </a:fld>
            <a:endParaRPr lang="en-GB"/>
          </a:p>
        </p:txBody>
      </p:sp>
      <p:sp>
        <p:nvSpPr>
          <p:cNvPr id="5" name="Naslov 4"/>
          <p:cNvSpPr>
            <a:spLocks noGrp="1"/>
          </p:cNvSpPr>
          <p:nvPr>
            <p:ph type="title"/>
          </p:nvPr>
        </p:nvSpPr>
        <p:spPr>
          <a:xfrm>
            <a:off x="415925" y="462240"/>
            <a:ext cx="7197725" cy="369332"/>
          </a:xfrm>
        </p:spPr>
        <p:txBody>
          <a:bodyPr/>
          <a:lstStyle/>
          <a:p>
            <a:r>
              <a:rPr lang="fr-CH" sz="1800" dirty="0" smtClean="0"/>
              <a:t>ORIS (Olympic Results and Information Services) - </a:t>
            </a:r>
            <a:r>
              <a:rPr lang="hr-HR" sz="1800" dirty="0" smtClean="0"/>
              <a:t>5</a:t>
            </a:r>
            <a:endParaRPr lang="hr-HR" sz="1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ED16C-773D-4B1A-9D3C-59412BBC9DC5}" type="slidenum">
              <a:rPr lang="en-GB"/>
              <a:pPr/>
              <a:t>33</a:t>
            </a:fld>
            <a:endParaRPr lang="en-GB"/>
          </a:p>
        </p:txBody>
      </p:sp>
      <p:sp>
        <p:nvSpPr>
          <p:cNvPr id="181250" name="Rectangle 2"/>
          <p:cNvSpPr>
            <a:spLocks noGrp="1" noChangeArrowheads="1"/>
          </p:cNvSpPr>
          <p:nvPr>
            <p:ph type="title"/>
          </p:nvPr>
        </p:nvSpPr>
        <p:spPr>
          <a:xfrm>
            <a:off x="415925" y="460653"/>
            <a:ext cx="7197725" cy="369332"/>
          </a:xfrm>
        </p:spPr>
        <p:txBody>
          <a:bodyPr/>
          <a:lstStyle/>
          <a:p>
            <a:r>
              <a:rPr lang="fr-CH" sz="1800" dirty="0" smtClean="0"/>
              <a:t>ORIS (Olympic Results and Information Services) - </a:t>
            </a:r>
            <a:r>
              <a:rPr lang="hr-HR" sz="1800" dirty="0" smtClean="0"/>
              <a:t>6</a:t>
            </a:r>
            <a:endParaRPr lang="fr-CH" sz="1800" dirty="0"/>
          </a:p>
        </p:txBody>
      </p:sp>
      <p:sp>
        <p:nvSpPr>
          <p:cNvPr id="1812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r>
              <a:rPr lang="en-GB" b="1" dirty="0" err="1"/>
              <a:t>Posebnu</a:t>
            </a:r>
            <a:r>
              <a:rPr lang="en-GB" b="1" dirty="0"/>
              <a:t> </a:t>
            </a:r>
            <a:r>
              <a:rPr lang="en-GB" b="1" dirty="0" err="1" smtClean="0"/>
              <a:t>pažnju</a:t>
            </a:r>
            <a:r>
              <a:rPr lang="en-GB" b="1" dirty="0" smtClean="0"/>
              <a:t> </a:t>
            </a:r>
            <a:r>
              <a:rPr lang="en-GB" b="1" dirty="0" err="1"/>
              <a:t>posvetili</a:t>
            </a:r>
            <a:r>
              <a:rPr lang="en-GB" b="1" dirty="0"/>
              <a:t> </a:t>
            </a:r>
            <a:r>
              <a:rPr lang="en-GB" b="1" dirty="0" err="1"/>
              <a:t>smo</a:t>
            </a:r>
            <a:r>
              <a:rPr lang="en-GB" b="1" dirty="0"/>
              <a:t> </a:t>
            </a:r>
            <a:r>
              <a:rPr lang="en-GB" b="1" dirty="0" err="1"/>
              <a:t>ostvarenju</a:t>
            </a:r>
            <a:r>
              <a:rPr lang="en-GB" b="1" dirty="0"/>
              <a:t> tri </a:t>
            </a:r>
            <a:r>
              <a:rPr lang="en-GB" b="1" dirty="0" err="1"/>
              <a:t>važna</a:t>
            </a:r>
            <a:r>
              <a:rPr lang="en-GB" b="1" dirty="0"/>
              <a:t> </a:t>
            </a:r>
            <a:r>
              <a:rPr lang="en-GB" b="1" dirty="0" err="1"/>
              <a:t>cilja</a:t>
            </a:r>
            <a:r>
              <a:rPr lang="en-GB" b="1" dirty="0"/>
              <a:t>:</a:t>
            </a:r>
            <a:br>
              <a:rPr lang="en-GB" b="1" dirty="0"/>
            </a:br>
            <a:endParaRPr lang="en-GB" sz="2000" dirty="0"/>
          </a:p>
          <a:p>
            <a:pPr marL="0" indent="0">
              <a:buClr>
                <a:schemeClr val="tx1"/>
              </a:buClr>
              <a:buFontTx/>
              <a:buBlip>
                <a:blip r:embed="rId3"/>
              </a:buBlip>
            </a:pPr>
            <a:r>
              <a:rPr lang="en-GB" sz="2000" dirty="0"/>
              <a:t> </a:t>
            </a:r>
            <a:r>
              <a:rPr lang="en-GB" sz="2000" dirty="0" err="1"/>
              <a:t>kako</a:t>
            </a:r>
            <a:r>
              <a:rPr lang="en-GB" sz="2000" dirty="0"/>
              <a:t> </a:t>
            </a:r>
            <a:r>
              <a:rPr lang="en-GB" sz="2000" dirty="0" err="1"/>
              <a:t>uz</a:t>
            </a:r>
            <a:r>
              <a:rPr lang="en-GB" sz="2000" dirty="0"/>
              <a:t> </a:t>
            </a:r>
            <a:r>
              <a:rPr lang="en-GB" sz="2000" dirty="0" err="1"/>
              <a:t>pomoć</a:t>
            </a:r>
            <a:r>
              <a:rPr lang="en-GB" sz="2000" dirty="0"/>
              <a:t> </a:t>
            </a:r>
            <a:r>
              <a:rPr lang="en-GB" sz="2000" dirty="0" err="1"/>
              <a:t>suvremene</a:t>
            </a:r>
            <a:r>
              <a:rPr lang="en-GB" sz="2000" dirty="0"/>
              <a:t> </a:t>
            </a:r>
            <a:r>
              <a:rPr lang="en-GB" sz="2000" dirty="0" err="1"/>
              <a:t>tehnologije</a:t>
            </a:r>
            <a:r>
              <a:rPr lang="en-GB" sz="2000" dirty="0"/>
              <a:t> </a:t>
            </a:r>
            <a:r>
              <a:rPr lang="en-GB" sz="2000" dirty="0" err="1"/>
              <a:t>osigurati</a:t>
            </a:r>
            <a:r>
              <a:rPr lang="en-GB" sz="2000" dirty="0"/>
              <a:t> </a:t>
            </a:r>
            <a:r>
              <a:rPr lang="en-GB" sz="2000" dirty="0" err="1"/>
              <a:t>točnije</a:t>
            </a:r>
            <a:r>
              <a:rPr lang="en-GB" sz="2000" dirty="0"/>
              <a:t> </a:t>
            </a:r>
            <a:r>
              <a:rPr lang="en-GB" sz="2000" dirty="0" err="1"/>
              <a:t>i</a:t>
            </a:r>
            <a:r>
              <a:rPr lang="en-GB" sz="2000" dirty="0"/>
              <a:t> </a:t>
            </a:r>
            <a:r>
              <a:rPr lang="en-GB" sz="2000" b="1" dirty="0">
                <a:solidFill>
                  <a:srgbClr val="FF0000"/>
                </a:solidFill>
              </a:rPr>
              <a:t>PRAVEDNIJE</a:t>
            </a:r>
            <a:r>
              <a:rPr lang="en-GB" sz="2000" dirty="0"/>
              <a:t> </a:t>
            </a:r>
            <a:r>
              <a:rPr lang="en-GB" sz="2000" dirty="0" err="1"/>
              <a:t>ocijenjivanje</a:t>
            </a:r>
            <a:r>
              <a:rPr lang="en-GB" sz="2000" dirty="0"/>
              <a:t> </a:t>
            </a:r>
            <a:r>
              <a:rPr lang="en-GB" sz="2000" dirty="0" err="1"/>
              <a:t>postignutih</a:t>
            </a:r>
            <a:r>
              <a:rPr lang="en-GB" sz="2000" dirty="0"/>
              <a:t> </a:t>
            </a:r>
            <a:r>
              <a:rPr lang="en-GB" sz="2000" dirty="0" err="1"/>
              <a:t>rezultata</a:t>
            </a:r>
            <a:r>
              <a:rPr lang="en-GB" sz="2000" dirty="0"/>
              <a:t> </a:t>
            </a:r>
            <a:r>
              <a:rPr lang="en-GB" sz="2000" dirty="0" err="1"/>
              <a:t>eliminirajući</a:t>
            </a:r>
            <a:r>
              <a:rPr lang="en-GB" sz="2000" dirty="0"/>
              <a:t> </a:t>
            </a:r>
            <a:r>
              <a:rPr lang="en-GB" sz="2000" dirty="0" err="1"/>
              <a:t>ljudski</a:t>
            </a:r>
            <a:r>
              <a:rPr lang="en-GB" sz="2000" dirty="0"/>
              <a:t> </a:t>
            </a:r>
            <a:r>
              <a:rPr lang="en-GB" sz="2000" dirty="0" err="1"/>
              <a:t>faktor</a:t>
            </a:r>
            <a:r>
              <a:rPr lang="en-GB" sz="2000" dirty="0"/>
              <a:t> </a:t>
            </a:r>
            <a:r>
              <a:rPr lang="en-GB" sz="2000" dirty="0" err="1"/>
              <a:t>gdje</a:t>
            </a:r>
            <a:r>
              <a:rPr lang="en-GB" sz="2000" dirty="0"/>
              <a:t> god je to </a:t>
            </a:r>
            <a:r>
              <a:rPr lang="en-GB" sz="2000" dirty="0" err="1"/>
              <a:t>moguće</a:t>
            </a:r>
            <a:endParaRPr lang="en-GB" sz="2000" dirty="0"/>
          </a:p>
          <a:p>
            <a:pPr marL="0" indent="0">
              <a:buClr>
                <a:schemeClr val="tx1"/>
              </a:buClr>
              <a:buFontTx/>
              <a:buNone/>
            </a:pPr>
            <a:endParaRPr lang="en-GB" sz="2000" dirty="0"/>
          </a:p>
          <a:p>
            <a:pPr marL="0" indent="0">
              <a:buClr>
                <a:schemeClr val="tx1"/>
              </a:buClr>
              <a:buFontTx/>
              <a:buBlip>
                <a:blip r:embed="rId3"/>
              </a:buBlip>
            </a:pPr>
            <a:r>
              <a:rPr lang="en-GB" sz="2000" dirty="0"/>
              <a:t> </a:t>
            </a:r>
            <a:r>
              <a:rPr lang="en-GB" sz="2000" dirty="0" err="1"/>
              <a:t>kako</a:t>
            </a:r>
            <a:r>
              <a:rPr lang="en-GB" sz="2000" dirty="0"/>
              <a:t> </a:t>
            </a:r>
            <a:r>
              <a:rPr lang="en-GB" sz="2000" dirty="0" err="1"/>
              <a:t>osigurati</a:t>
            </a:r>
            <a:r>
              <a:rPr lang="en-GB" sz="2000" dirty="0"/>
              <a:t> </a:t>
            </a:r>
            <a:r>
              <a:rPr lang="en-GB" sz="2000" dirty="0" err="1"/>
              <a:t>da</a:t>
            </a:r>
            <a:r>
              <a:rPr lang="en-GB" sz="2000" dirty="0"/>
              <a:t> </a:t>
            </a:r>
            <a:r>
              <a:rPr lang="en-GB" sz="2000" dirty="0" err="1"/>
              <a:t>cijeli</a:t>
            </a:r>
            <a:r>
              <a:rPr lang="en-GB" sz="2000" dirty="0"/>
              <a:t> </a:t>
            </a:r>
            <a:r>
              <a:rPr lang="en-GB" sz="2000" dirty="0" err="1"/>
              <a:t>tehnološki</a:t>
            </a:r>
            <a:r>
              <a:rPr lang="en-GB" sz="2000" dirty="0"/>
              <a:t> </a:t>
            </a:r>
            <a:r>
              <a:rPr lang="en-GB" sz="2000" dirty="0" err="1"/>
              <a:t>sustav</a:t>
            </a:r>
            <a:r>
              <a:rPr lang="en-GB" sz="2000" dirty="0"/>
              <a:t> </a:t>
            </a:r>
            <a:r>
              <a:rPr lang="en-GB" sz="2000" dirty="0" err="1"/>
              <a:t>i</a:t>
            </a:r>
            <a:r>
              <a:rPr lang="en-GB" sz="2000" dirty="0"/>
              <a:t> </a:t>
            </a:r>
            <a:r>
              <a:rPr lang="en-GB" sz="2000" dirty="0" err="1"/>
              <a:t>prateće</a:t>
            </a:r>
            <a:r>
              <a:rPr lang="en-GB" sz="2000" dirty="0"/>
              <a:t> procedure </a:t>
            </a:r>
            <a:r>
              <a:rPr lang="en-GB" sz="2000" dirty="0" err="1"/>
              <a:t>budu</a:t>
            </a:r>
            <a:r>
              <a:rPr lang="en-GB" sz="2000" dirty="0"/>
              <a:t> </a:t>
            </a:r>
            <a:r>
              <a:rPr lang="en-GB" sz="2000" dirty="0" err="1"/>
              <a:t>maksimalno</a:t>
            </a:r>
            <a:r>
              <a:rPr lang="en-GB" sz="2000" dirty="0"/>
              <a:t> </a:t>
            </a:r>
            <a:r>
              <a:rPr lang="en-GB" sz="2000" b="1" dirty="0">
                <a:solidFill>
                  <a:srgbClr val="FF0000"/>
                </a:solidFill>
              </a:rPr>
              <a:t>POUZDANI</a:t>
            </a:r>
            <a:r>
              <a:rPr lang="en-GB" sz="2000" dirty="0"/>
              <a:t> </a:t>
            </a:r>
            <a:r>
              <a:rPr lang="en-GB" sz="2000" dirty="0" err="1"/>
              <a:t>kako</a:t>
            </a:r>
            <a:r>
              <a:rPr lang="en-GB" sz="2000" dirty="0"/>
              <a:t> se ne bi </a:t>
            </a:r>
            <a:r>
              <a:rPr lang="en-GB" sz="2000" dirty="0" err="1"/>
              <a:t>ugrozio</a:t>
            </a:r>
            <a:r>
              <a:rPr lang="en-GB" sz="2000" dirty="0"/>
              <a:t> </a:t>
            </a:r>
            <a:r>
              <a:rPr lang="en-GB" sz="2000" dirty="0" err="1"/>
              <a:t>tijek</a:t>
            </a:r>
            <a:r>
              <a:rPr lang="en-GB" sz="2000" dirty="0"/>
              <a:t> </a:t>
            </a:r>
            <a:r>
              <a:rPr lang="en-GB" sz="2000" dirty="0" err="1"/>
              <a:t>natjecanja</a:t>
            </a:r>
            <a:endParaRPr lang="en-GB" sz="2000" dirty="0"/>
          </a:p>
          <a:p>
            <a:pPr marL="0" indent="0">
              <a:buClr>
                <a:schemeClr val="tx1"/>
              </a:buClr>
              <a:buFontTx/>
              <a:buNone/>
            </a:pPr>
            <a:endParaRPr lang="en-GB" sz="2000" dirty="0"/>
          </a:p>
          <a:p>
            <a:pPr marL="0" indent="0">
              <a:buClr>
                <a:schemeClr val="tx1"/>
              </a:buClr>
              <a:buFontTx/>
              <a:buBlip>
                <a:blip r:embed="rId3"/>
              </a:buBlip>
            </a:pPr>
            <a:r>
              <a:rPr lang="en-GB" sz="2000" dirty="0"/>
              <a:t> </a:t>
            </a:r>
            <a:r>
              <a:rPr lang="en-GB" sz="2000" dirty="0" err="1"/>
              <a:t>kako</a:t>
            </a:r>
            <a:r>
              <a:rPr lang="en-GB" sz="2000" dirty="0"/>
              <a:t> </a:t>
            </a:r>
            <a:r>
              <a:rPr lang="en-GB" sz="2000" dirty="0" err="1"/>
              <a:t>sportove</a:t>
            </a:r>
            <a:r>
              <a:rPr lang="en-GB" sz="2000" dirty="0"/>
              <a:t> </a:t>
            </a:r>
            <a:r>
              <a:rPr lang="en-GB" sz="2000" dirty="0" err="1"/>
              <a:t>učiniti</a:t>
            </a:r>
            <a:r>
              <a:rPr lang="en-GB" sz="2000" dirty="0"/>
              <a:t> </a:t>
            </a:r>
            <a:r>
              <a:rPr lang="en-GB" sz="2000" b="1" dirty="0">
                <a:solidFill>
                  <a:srgbClr val="FF0000"/>
                </a:solidFill>
              </a:rPr>
              <a:t>PRISTUPAČNIJIM </a:t>
            </a:r>
            <a:r>
              <a:rPr lang="en-GB" sz="2000" dirty="0"/>
              <a:t>– </a:t>
            </a:r>
            <a:r>
              <a:rPr lang="en-GB" sz="2000" dirty="0" err="1"/>
              <a:t>atraktivnijim</a:t>
            </a:r>
            <a:r>
              <a:rPr lang="en-GB" sz="2000" dirty="0"/>
              <a:t>, </a:t>
            </a:r>
            <a:r>
              <a:rPr lang="en-GB" sz="2000" dirty="0" err="1"/>
              <a:t>razumljivijim</a:t>
            </a:r>
            <a:r>
              <a:rPr lang="en-GB" sz="2000" dirty="0"/>
              <a:t> </a:t>
            </a:r>
            <a:r>
              <a:rPr lang="en-GB" sz="2000" dirty="0" err="1"/>
              <a:t>i</a:t>
            </a:r>
            <a:r>
              <a:rPr lang="en-GB" sz="2000" dirty="0"/>
              <a:t> </a:t>
            </a:r>
            <a:r>
              <a:rPr lang="en-GB" sz="2000" dirty="0" err="1"/>
              <a:t>zanimljivijim</a:t>
            </a:r>
            <a:r>
              <a:rPr lang="en-GB" sz="2000" dirty="0"/>
              <a:t> </a:t>
            </a:r>
            <a:r>
              <a:rPr lang="en-GB" sz="2000" dirty="0" err="1"/>
              <a:t>kombinacijom</a:t>
            </a:r>
            <a:r>
              <a:rPr lang="en-GB" sz="2000" dirty="0"/>
              <a:t> </a:t>
            </a:r>
            <a:r>
              <a:rPr lang="en-GB" sz="2000" dirty="0" err="1"/>
              <a:t>primjene</a:t>
            </a:r>
            <a:r>
              <a:rPr lang="en-GB" sz="2000" dirty="0"/>
              <a:t> </a:t>
            </a:r>
            <a:r>
              <a:rPr lang="en-GB" sz="2000" dirty="0" err="1"/>
              <a:t>suvremen</a:t>
            </a:r>
            <a:r>
              <a:rPr lang="en-GB" sz="2000" dirty="0"/>
              <a:t> </a:t>
            </a:r>
            <a:r>
              <a:rPr lang="en-GB" sz="2000" dirty="0" err="1"/>
              <a:t>tehnologije</a:t>
            </a:r>
            <a:r>
              <a:rPr lang="en-GB" sz="2000" dirty="0"/>
              <a:t>, </a:t>
            </a:r>
            <a:r>
              <a:rPr lang="en-GB" sz="2000" dirty="0" err="1"/>
              <a:t>promjene</a:t>
            </a:r>
            <a:r>
              <a:rPr lang="en-GB" sz="2000" dirty="0"/>
              <a:t> </a:t>
            </a:r>
            <a:r>
              <a:rPr lang="en-GB" sz="2000" dirty="0" err="1"/>
              <a:t>formata</a:t>
            </a:r>
            <a:r>
              <a:rPr lang="en-GB" sz="2000" dirty="0"/>
              <a:t> </a:t>
            </a:r>
            <a:r>
              <a:rPr lang="en-GB" sz="2000" dirty="0" err="1"/>
              <a:t>natjecanja</a:t>
            </a:r>
            <a:r>
              <a:rPr lang="en-GB" sz="2000" dirty="0"/>
              <a:t> </a:t>
            </a:r>
            <a:r>
              <a:rPr lang="en-GB" sz="2000" dirty="0" err="1"/>
              <a:t>i</a:t>
            </a:r>
            <a:r>
              <a:rPr lang="en-GB" sz="2000" dirty="0"/>
              <a:t> </a:t>
            </a:r>
            <a:r>
              <a:rPr lang="en-GB" sz="2000" dirty="0" err="1"/>
              <a:t>načina</a:t>
            </a:r>
            <a:r>
              <a:rPr lang="en-GB" sz="2000" dirty="0"/>
              <a:t> </a:t>
            </a:r>
            <a:r>
              <a:rPr lang="en-GB" sz="2000" dirty="0" err="1"/>
              <a:t>izvještavanja</a:t>
            </a:r>
            <a:endParaRPr lang="fr-CH" sz="2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F23E35-315A-47D4-BF8A-FA883B2223D7}" type="slidenum">
              <a:rPr lang="en-GB"/>
              <a:pPr/>
              <a:t>34</a:t>
            </a:fld>
            <a:endParaRPr lang="en-GB"/>
          </a:p>
        </p:txBody>
      </p:sp>
      <p:sp>
        <p:nvSpPr>
          <p:cNvPr id="202754" name="Rectangle 2"/>
          <p:cNvSpPr>
            <a:spLocks noGrp="1" noChangeArrowheads="1"/>
          </p:cNvSpPr>
          <p:nvPr>
            <p:ph type="title"/>
          </p:nvPr>
        </p:nvSpPr>
        <p:spPr>
          <a:xfrm>
            <a:off x="415925" y="461963"/>
            <a:ext cx="7197725" cy="366712"/>
          </a:xfrm>
        </p:spPr>
        <p:txBody>
          <a:bodyPr/>
          <a:lstStyle/>
          <a:p>
            <a:r>
              <a:rPr lang="fr-CH" sz="1800"/>
              <a:t>Pravednije - 1</a:t>
            </a:r>
          </a:p>
        </p:txBody>
      </p:sp>
      <p:sp>
        <p:nvSpPr>
          <p:cNvPr id="2027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lnSpc>
                <a:spcPct val="80000"/>
              </a:lnSpc>
              <a:buFontTx/>
              <a:buNone/>
            </a:pPr>
            <a:r>
              <a:rPr lang="en-GB" b="1" dirty="0" err="1"/>
              <a:t>Pravednije</a:t>
            </a:r>
            <a:endParaRPr lang="en-GB" b="1" dirty="0"/>
          </a:p>
          <a:p>
            <a:pPr marL="0" indent="0">
              <a:lnSpc>
                <a:spcPct val="80000"/>
              </a:lnSpc>
              <a:buFontTx/>
              <a:buNone/>
            </a:pPr>
            <a:endParaRPr lang="en-GB" b="1" dirty="0"/>
          </a:p>
          <a:p>
            <a:pPr marL="0" indent="0">
              <a:lnSpc>
                <a:spcPct val="80000"/>
              </a:lnSpc>
              <a:buClr>
                <a:schemeClr val="tx1"/>
              </a:buClr>
              <a:buFontTx/>
              <a:buBlip>
                <a:blip r:embed="rId3"/>
              </a:buBlip>
            </a:pPr>
            <a:r>
              <a:rPr lang="en-GB" sz="2000" dirty="0"/>
              <a:t> u </a:t>
            </a:r>
            <a:r>
              <a:rPr lang="en-GB" sz="2000" dirty="0" err="1"/>
              <a:t>nizu</a:t>
            </a:r>
            <a:r>
              <a:rPr lang="en-GB" sz="2000" dirty="0"/>
              <a:t> </a:t>
            </a:r>
            <a:r>
              <a:rPr lang="en-GB" sz="2000" dirty="0" err="1"/>
              <a:t>sportova</a:t>
            </a:r>
            <a:r>
              <a:rPr lang="en-GB" sz="2000" dirty="0"/>
              <a:t> </a:t>
            </a:r>
            <a:r>
              <a:rPr lang="en-GB" sz="2000" dirty="0" err="1"/>
              <a:t>suci</a:t>
            </a:r>
            <a:r>
              <a:rPr lang="en-GB" sz="2000" dirty="0"/>
              <a:t> </a:t>
            </a:r>
            <a:r>
              <a:rPr lang="en-GB" sz="2000" dirty="0" err="1"/>
              <a:t>mogu</a:t>
            </a:r>
            <a:r>
              <a:rPr lang="en-GB" sz="2000" dirty="0"/>
              <a:t> </a:t>
            </a:r>
            <a:r>
              <a:rPr lang="en-GB" sz="2000" dirty="0" err="1"/>
              <a:t>imati</a:t>
            </a:r>
            <a:r>
              <a:rPr lang="en-GB" sz="2000" dirty="0"/>
              <a:t> </a:t>
            </a:r>
            <a:r>
              <a:rPr lang="en-GB" sz="2000" dirty="0" err="1"/>
              <a:t>velik</a:t>
            </a:r>
            <a:r>
              <a:rPr lang="en-GB" sz="2000" dirty="0"/>
              <a:t> </a:t>
            </a:r>
            <a:r>
              <a:rPr lang="en-GB" sz="2000" dirty="0" err="1"/>
              <a:t>utjecaj</a:t>
            </a:r>
            <a:r>
              <a:rPr lang="en-GB" sz="2000" dirty="0"/>
              <a:t> </a:t>
            </a:r>
            <a:r>
              <a:rPr lang="en-GB" sz="2000" dirty="0" err="1"/>
              <a:t>na</a:t>
            </a:r>
            <a:r>
              <a:rPr lang="en-GB" sz="2000" dirty="0"/>
              <a:t> </a:t>
            </a:r>
            <a:r>
              <a:rPr lang="en-GB" sz="2000" dirty="0" err="1"/>
              <a:t>ishod</a:t>
            </a:r>
            <a:r>
              <a:rPr lang="en-GB" sz="2000" dirty="0"/>
              <a:t> </a:t>
            </a:r>
            <a:r>
              <a:rPr lang="en-GB" sz="2000" dirty="0" err="1"/>
              <a:t>takmičenja</a:t>
            </a:r>
            <a:endParaRPr lang="en-GB" sz="2000" dirty="0"/>
          </a:p>
          <a:p>
            <a:pPr marL="0" indent="0">
              <a:lnSpc>
                <a:spcPct val="80000"/>
              </a:lnSpc>
              <a:buClr>
                <a:schemeClr val="tx1"/>
              </a:buClr>
              <a:buFontTx/>
              <a:buNone/>
            </a:pPr>
            <a:endParaRPr lang="en-GB" sz="2000" dirty="0"/>
          </a:p>
          <a:p>
            <a:pPr marL="0" indent="0">
              <a:lnSpc>
                <a:spcPct val="80000"/>
              </a:lnSpc>
              <a:buClr>
                <a:schemeClr val="tx1"/>
              </a:buClr>
              <a:buFontTx/>
              <a:buBlip>
                <a:blip r:embed="rId3"/>
              </a:buBlip>
            </a:pPr>
            <a:r>
              <a:rPr lang="en-GB" sz="2000" dirty="0"/>
              <a:t> </a:t>
            </a:r>
            <a:r>
              <a:rPr lang="en-GB" sz="2000" dirty="0" err="1"/>
              <a:t>taj</a:t>
            </a:r>
            <a:r>
              <a:rPr lang="en-GB" sz="2000" dirty="0"/>
              <a:t> je </a:t>
            </a:r>
            <a:r>
              <a:rPr lang="en-GB" sz="2000" dirty="0" err="1"/>
              <a:t>utjecaj</a:t>
            </a:r>
            <a:r>
              <a:rPr lang="en-GB" sz="2000" dirty="0"/>
              <a:t> </a:t>
            </a:r>
            <a:r>
              <a:rPr lang="en-GB" sz="2000" dirty="0" err="1"/>
              <a:t>relativno</a:t>
            </a:r>
            <a:r>
              <a:rPr lang="en-GB" sz="2000" dirty="0"/>
              <a:t> </a:t>
            </a:r>
            <a:r>
              <a:rPr lang="en-GB" sz="2000" dirty="0" err="1"/>
              <a:t>malen</a:t>
            </a:r>
            <a:r>
              <a:rPr lang="en-GB" sz="2000" dirty="0"/>
              <a:t> u </a:t>
            </a:r>
            <a:r>
              <a:rPr lang="en-GB" sz="2000" dirty="0" err="1"/>
              <a:t>sportovima</a:t>
            </a:r>
            <a:r>
              <a:rPr lang="en-GB" sz="2000" dirty="0"/>
              <a:t> </a:t>
            </a:r>
            <a:r>
              <a:rPr lang="en-GB" sz="2000" dirty="0" err="1"/>
              <a:t>gdje</a:t>
            </a:r>
            <a:r>
              <a:rPr lang="en-GB" sz="2000" dirty="0"/>
              <a:t> se </a:t>
            </a:r>
            <a:r>
              <a:rPr lang="en-GB" sz="2000" dirty="0" err="1"/>
              <a:t>rezultat</a:t>
            </a:r>
            <a:r>
              <a:rPr lang="en-GB" sz="2000" dirty="0"/>
              <a:t> </a:t>
            </a:r>
            <a:r>
              <a:rPr lang="en-GB" sz="2000" dirty="0" err="1"/>
              <a:t>mjeri</a:t>
            </a:r>
            <a:r>
              <a:rPr lang="en-GB" sz="2000" dirty="0"/>
              <a:t> </a:t>
            </a:r>
            <a:r>
              <a:rPr lang="en-GB" sz="2000" dirty="0" err="1"/>
              <a:t>postignutim</a:t>
            </a:r>
            <a:r>
              <a:rPr lang="en-GB" sz="2000" dirty="0"/>
              <a:t> </a:t>
            </a:r>
            <a:r>
              <a:rPr lang="en-GB" sz="2000" dirty="0" err="1"/>
              <a:t>vremenom</a:t>
            </a:r>
            <a:r>
              <a:rPr lang="en-GB" sz="2000" dirty="0"/>
              <a:t> </a:t>
            </a:r>
            <a:r>
              <a:rPr lang="en-GB" sz="2000" dirty="0" err="1"/>
              <a:t>ili</a:t>
            </a:r>
            <a:r>
              <a:rPr lang="en-GB" sz="2000" dirty="0"/>
              <a:t> </a:t>
            </a:r>
            <a:r>
              <a:rPr lang="en-GB" sz="2000" dirty="0" err="1"/>
              <a:t>poretkom</a:t>
            </a:r>
            <a:r>
              <a:rPr lang="en-GB" sz="2000" dirty="0"/>
              <a:t> </a:t>
            </a:r>
            <a:r>
              <a:rPr lang="en-GB" sz="2000" dirty="0" err="1"/>
              <a:t>pri</a:t>
            </a:r>
            <a:r>
              <a:rPr lang="en-GB" sz="2000" dirty="0"/>
              <a:t> </a:t>
            </a:r>
            <a:r>
              <a:rPr lang="en-GB" sz="2000" dirty="0" err="1"/>
              <a:t>prolasku</a:t>
            </a:r>
            <a:r>
              <a:rPr lang="en-GB" sz="2000" dirty="0"/>
              <a:t> </a:t>
            </a:r>
            <a:r>
              <a:rPr lang="en-GB" sz="2000" dirty="0" err="1"/>
              <a:t>kroz</a:t>
            </a:r>
            <a:r>
              <a:rPr lang="en-GB" sz="2000" dirty="0"/>
              <a:t> </a:t>
            </a:r>
            <a:r>
              <a:rPr lang="en-GB" sz="2000" dirty="0" err="1"/>
              <a:t>cilj</a:t>
            </a:r>
            <a:r>
              <a:rPr lang="en-GB" sz="2000" dirty="0"/>
              <a:t>, </a:t>
            </a:r>
            <a:r>
              <a:rPr lang="en-GB" sz="2000" dirty="0" err="1"/>
              <a:t>ili</a:t>
            </a:r>
            <a:r>
              <a:rPr lang="en-GB" sz="2000" dirty="0"/>
              <a:t> </a:t>
            </a:r>
            <a:r>
              <a:rPr lang="en-GB" sz="2000" dirty="0" err="1"/>
              <a:t>bilo</a:t>
            </a:r>
            <a:r>
              <a:rPr lang="en-GB" sz="2000" dirty="0"/>
              <a:t> </a:t>
            </a:r>
            <a:r>
              <a:rPr lang="en-GB" sz="2000" dirty="0" err="1"/>
              <a:t>kojoj</a:t>
            </a:r>
            <a:r>
              <a:rPr lang="en-GB" sz="2000" dirty="0"/>
              <a:t> </a:t>
            </a:r>
            <a:r>
              <a:rPr lang="en-GB" sz="2000" dirty="0" err="1"/>
              <a:t>disciplini</a:t>
            </a:r>
            <a:r>
              <a:rPr lang="en-GB" sz="2000" dirty="0"/>
              <a:t> </a:t>
            </a:r>
            <a:r>
              <a:rPr lang="en-GB" sz="2000" dirty="0" err="1"/>
              <a:t>gdje</a:t>
            </a:r>
            <a:r>
              <a:rPr lang="en-GB" sz="2000" dirty="0"/>
              <a:t> se </a:t>
            </a:r>
            <a:r>
              <a:rPr lang="en-GB" sz="2000" dirty="0" err="1"/>
              <a:t>rezultat</a:t>
            </a:r>
            <a:r>
              <a:rPr lang="en-GB" sz="2000" dirty="0"/>
              <a:t> </a:t>
            </a:r>
            <a:r>
              <a:rPr lang="en-GB" sz="2000" dirty="0" err="1"/>
              <a:t>može</a:t>
            </a:r>
            <a:r>
              <a:rPr lang="en-GB" sz="2000" dirty="0"/>
              <a:t> </a:t>
            </a:r>
            <a:r>
              <a:rPr lang="en-GB" sz="2000" dirty="0" err="1"/>
              <a:t>nekako</a:t>
            </a:r>
            <a:r>
              <a:rPr lang="en-GB" sz="2000" dirty="0"/>
              <a:t> </a:t>
            </a:r>
            <a:r>
              <a:rPr lang="en-GB" sz="2000" dirty="0" err="1"/>
              <a:t>izmjeriti</a:t>
            </a:r>
            <a:endParaRPr lang="en-GB" sz="2000" dirty="0"/>
          </a:p>
          <a:p>
            <a:pPr marL="0" indent="0">
              <a:lnSpc>
                <a:spcPct val="80000"/>
              </a:lnSpc>
              <a:buClr>
                <a:schemeClr val="tx1"/>
              </a:buClr>
              <a:buFontTx/>
              <a:buNone/>
            </a:pPr>
            <a:endParaRPr lang="en-GB" sz="2000" dirty="0"/>
          </a:p>
          <a:p>
            <a:pPr marL="0" indent="0">
              <a:lnSpc>
                <a:spcPct val="80000"/>
              </a:lnSpc>
              <a:buClr>
                <a:schemeClr val="tx1"/>
              </a:buClr>
              <a:buFontTx/>
              <a:buBlip>
                <a:blip r:embed="rId3"/>
              </a:buBlip>
            </a:pPr>
            <a:r>
              <a:rPr lang="en-GB" sz="2000" dirty="0"/>
              <a:t> </a:t>
            </a:r>
            <a:r>
              <a:rPr lang="en-GB" sz="2000" dirty="0" err="1"/>
              <a:t>daleko</a:t>
            </a:r>
            <a:r>
              <a:rPr lang="en-GB" sz="2000" dirty="0"/>
              <a:t> je </a:t>
            </a:r>
            <a:r>
              <a:rPr lang="en-GB" sz="2000" dirty="0" err="1"/>
              <a:t>veći</a:t>
            </a:r>
            <a:r>
              <a:rPr lang="en-GB" sz="2000" dirty="0"/>
              <a:t> u </a:t>
            </a:r>
            <a:r>
              <a:rPr lang="en-GB" sz="2000" dirty="0" err="1"/>
              <a:t>sportovima</a:t>
            </a:r>
            <a:r>
              <a:rPr lang="en-GB" sz="2000" dirty="0"/>
              <a:t> </a:t>
            </a:r>
            <a:r>
              <a:rPr lang="en-GB" sz="2000" dirty="0" err="1"/>
              <a:t>gdje</a:t>
            </a:r>
            <a:r>
              <a:rPr lang="en-GB" sz="2000" dirty="0"/>
              <a:t> </a:t>
            </a:r>
            <a:r>
              <a:rPr lang="en-GB" sz="2000" dirty="0" err="1"/>
              <a:t>suci</a:t>
            </a:r>
            <a:r>
              <a:rPr lang="en-GB" sz="2000" dirty="0"/>
              <a:t> </a:t>
            </a:r>
            <a:r>
              <a:rPr lang="en-GB" sz="2000" dirty="0" err="1"/>
              <a:t>ocjenjuju</a:t>
            </a:r>
            <a:r>
              <a:rPr lang="en-GB" sz="2000" dirty="0"/>
              <a:t> </a:t>
            </a:r>
            <a:r>
              <a:rPr lang="en-GB" sz="2000" dirty="0" err="1"/>
              <a:t>uspješnost</a:t>
            </a:r>
            <a:r>
              <a:rPr lang="en-GB" sz="2000" dirty="0"/>
              <a:t> </a:t>
            </a:r>
            <a:r>
              <a:rPr lang="en-GB" sz="2000" dirty="0" err="1"/>
              <a:t>pojedinih</a:t>
            </a:r>
            <a:r>
              <a:rPr lang="en-GB" sz="2000" dirty="0"/>
              <a:t> </a:t>
            </a:r>
            <a:r>
              <a:rPr lang="en-GB" sz="2000" dirty="0" err="1"/>
              <a:t>akcija</a:t>
            </a:r>
            <a:r>
              <a:rPr lang="en-GB" sz="2000" dirty="0"/>
              <a:t> </a:t>
            </a:r>
            <a:r>
              <a:rPr lang="en-GB" sz="2000" dirty="0" err="1"/>
              <a:t>sportaša</a:t>
            </a:r>
            <a:r>
              <a:rPr lang="en-GB" sz="2000" dirty="0"/>
              <a:t> u </a:t>
            </a:r>
            <a:r>
              <a:rPr lang="en-GB" sz="2000" dirty="0" err="1"/>
              <a:t>nizu</a:t>
            </a:r>
            <a:r>
              <a:rPr lang="en-GB" sz="2000" dirty="0"/>
              <a:t> </a:t>
            </a:r>
            <a:r>
              <a:rPr lang="en-GB" sz="2000" dirty="0" err="1"/>
              <a:t>borilačkih</a:t>
            </a:r>
            <a:r>
              <a:rPr lang="en-GB" sz="2000" dirty="0"/>
              <a:t> </a:t>
            </a:r>
            <a:r>
              <a:rPr lang="en-GB" sz="2000" dirty="0" err="1"/>
              <a:t>sportova</a:t>
            </a:r>
            <a:r>
              <a:rPr lang="en-GB" sz="2000" dirty="0"/>
              <a:t> (</a:t>
            </a:r>
            <a:r>
              <a:rPr lang="en-GB" sz="2000" dirty="0" err="1"/>
              <a:t>udaraca</a:t>
            </a:r>
            <a:r>
              <a:rPr lang="en-GB" sz="2000" dirty="0"/>
              <a:t>, </a:t>
            </a:r>
            <a:r>
              <a:rPr lang="en-GB" sz="2000" dirty="0" err="1"/>
              <a:t>dodira</a:t>
            </a:r>
            <a:r>
              <a:rPr lang="en-GB" sz="2000" dirty="0"/>
              <a:t>, </a:t>
            </a:r>
            <a:r>
              <a:rPr lang="en-GB" sz="2000" dirty="0" err="1"/>
              <a:t>itd</a:t>
            </a:r>
            <a:r>
              <a:rPr lang="en-GB" sz="2000" dirty="0"/>
              <a:t>.) , </a:t>
            </a:r>
            <a:r>
              <a:rPr lang="en-GB" sz="2000" dirty="0" err="1"/>
              <a:t>ili</a:t>
            </a:r>
            <a:r>
              <a:rPr lang="en-GB" sz="2000" dirty="0"/>
              <a:t> </a:t>
            </a:r>
            <a:r>
              <a:rPr lang="en-GB" sz="2000" dirty="0" err="1"/>
              <a:t>ocjenom</a:t>
            </a:r>
            <a:r>
              <a:rPr lang="en-GB" sz="2000" dirty="0"/>
              <a:t> </a:t>
            </a:r>
            <a:r>
              <a:rPr lang="en-GB" sz="2000" dirty="0" err="1"/>
              <a:t>izražavaju</a:t>
            </a:r>
            <a:r>
              <a:rPr lang="en-GB" sz="2000" dirty="0"/>
              <a:t> </a:t>
            </a:r>
            <a:r>
              <a:rPr lang="en-GB" sz="2000" dirty="0" err="1"/>
              <a:t>svoj</a:t>
            </a:r>
            <a:r>
              <a:rPr lang="en-GB" sz="2000" dirty="0"/>
              <a:t> </a:t>
            </a:r>
            <a:r>
              <a:rPr lang="en-GB" sz="2000" dirty="0" err="1"/>
              <a:t>dojam</a:t>
            </a:r>
            <a:r>
              <a:rPr lang="en-GB" sz="2000" dirty="0"/>
              <a:t> o </a:t>
            </a:r>
            <a:r>
              <a:rPr lang="en-GB" sz="2000" dirty="0" err="1"/>
              <a:t>kvaliteti</a:t>
            </a:r>
            <a:r>
              <a:rPr lang="en-GB" sz="2000" dirty="0"/>
              <a:t> </a:t>
            </a:r>
            <a:r>
              <a:rPr lang="en-GB" sz="2000" dirty="0" err="1"/>
              <a:t>nastupa</a:t>
            </a:r>
            <a:r>
              <a:rPr lang="en-GB" sz="2000" dirty="0"/>
              <a:t> </a:t>
            </a:r>
            <a:r>
              <a:rPr lang="en-GB" sz="2000" dirty="0" err="1"/>
              <a:t>bilo</a:t>
            </a:r>
            <a:r>
              <a:rPr lang="en-GB" sz="2000" dirty="0"/>
              <a:t> </a:t>
            </a:r>
            <a:r>
              <a:rPr lang="en-GB" sz="2000" dirty="0" err="1"/>
              <a:t>klizača</a:t>
            </a:r>
            <a:r>
              <a:rPr lang="en-GB" sz="2000" dirty="0"/>
              <a:t> </a:t>
            </a:r>
            <a:r>
              <a:rPr lang="en-GB" sz="2000" dirty="0" err="1"/>
              <a:t>ili</a:t>
            </a:r>
            <a:r>
              <a:rPr lang="en-GB" sz="2000" dirty="0"/>
              <a:t> </a:t>
            </a:r>
            <a:r>
              <a:rPr lang="en-GB" sz="2000" dirty="0" err="1"/>
              <a:t>gimnastičara</a:t>
            </a:r>
            <a:endParaRPr lang="en-GB" sz="2000" dirty="0"/>
          </a:p>
          <a:p>
            <a:pPr marL="0" indent="0">
              <a:lnSpc>
                <a:spcPct val="80000"/>
              </a:lnSpc>
              <a:buClr>
                <a:schemeClr val="tx1"/>
              </a:buClr>
              <a:buFontTx/>
              <a:buNone/>
            </a:pPr>
            <a:endParaRPr lang="en-GB" sz="2000" dirty="0"/>
          </a:p>
          <a:p>
            <a:pPr marL="0" indent="0">
              <a:lnSpc>
                <a:spcPct val="80000"/>
              </a:lnSpc>
              <a:buClr>
                <a:schemeClr val="tx1"/>
              </a:buClr>
              <a:buFontTx/>
              <a:buBlip>
                <a:blip r:embed="rId3"/>
              </a:buBlip>
            </a:pPr>
            <a:r>
              <a:rPr lang="en-GB" sz="2000" dirty="0"/>
              <a:t> u </a:t>
            </a:r>
            <a:r>
              <a:rPr lang="en-GB" sz="2000" dirty="0" err="1"/>
              <a:t>nekim</a:t>
            </a:r>
            <a:r>
              <a:rPr lang="en-GB" sz="2000" dirty="0"/>
              <a:t> </a:t>
            </a:r>
            <a:r>
              <a:rPr lang="en-GB" sz="2000" dirty="0" err="1"/>
              <a:t>sportovima</a:t>
            </a:r>
            <a:r>
              <a:rPr lang="en-GB" sz="2000" dirty="0"/>
              <a:t> </a:t>
            </a:r>
            <a:r>
              <a:rPr lang="en-GB" sz="2000" dirty="0" err="1"/>
              <a:t>kao</a:t>
            </a:r>
            <a:r>
              <a:rPr lang="en-GB" sz="2000" dirty="0"/>
              <a:t> </a:t>
            </a:r>
            <a:r>
              <a:rPr lang="en-GB" sz="2000" dirty="0" err="1"/>
              <a:t>što</a:t>
            </a:r>
            <a:r>
              <a:rPr lang="en-GB" sz="2000" dirty="0"/>
              <a:t> </a:t>
            </a:r>
            <a:r>
              <a:rPr lang="en-GB" sz="2000" dirty="0" err="1"/>
              <a:t>su</a:t>
            </a:r>
            <a:r>
              <a:rPr lang="en-GB" sz="2000" dirty="0"/>
              <a:t> </a:t>
            </a:r>
            <a:r>
              <a:rPr lang="en-GB" sz="2000" dirty="0" err="1"/>
              <a:t>tenis</a:t>
            </a:r>
            <a:r>
              <a:rPr lang="en-GB" sz="2000" dirty="0"/>
              <a:t> </a:t>
            </a:r>
            <a:r>
              <a:rPr lang="en-GB" sz="2000" dirty="0" err="1"/>
              <a:t>i</a:t>
            </a:r>
            <a:r>
              <a:rPr lang="en-GB" sz="2000" dirty="0"/>
              <a:t> </a:t>
            </a:r>
            <a:r>
              <a:rPr lang="en-GB" sz="2000" dirty="0" err="1"/>
              <a:t>nogomet</a:t>
            </a:r>
            <a:r>
              <a:rPr lang="en-GB" sz="2000" dirty="0"/>
              <a:t> </a:t>
            </a:r>
            <a:r>
              <a:rPr lang="en-GB" sz="2000" dirty="0" err="1"/>
              <a:t>suci</a:t>
            </a:r>
            <a:r>
              <a:rPr lang="en-GB" sz="2000" dirty="0"/>
              <a:t> </a:t>
            </a:r>
            <a:r>
              <a:rPr lang="en-GB" sz="2000" dirty="0" err="1"/>
              <a:t>procijenjuju</a:t>
            </a:r>
            <a:r>
              <a:rPr lang="en-GB" sz="2000" dirty="0"/>
              <a:t> </a:t>
            </a:r>
            <a:r>
              <a:rPr lang="en-GB" sz="2000" dirty="0" err="1"/>
              <a:t>da</a:t>
            </a:r>
            <a:r>
              <a:rPr lang="en-GB" sz="2000" dirty="0"/>
              <a:t> </a:t>
            </a:r>
            <a:r>
              <a:rPr lang="en-GB" sz="2000" dirty="0" err="1"/>
              <a:t>li</a:t>
            </a:r>
            <a:r>
              <a:rPr lang="en-GB" sz="2000" dirty="0"/>
              <a:t> je </a:t>
            </a:r>
            <a:r>
              <a:rPr lang="en-GB" sz="2000" dirty="0" err="1"/>
              <a:t>lopta</a:t>
            </a:r>
            <a:r>
              <a:rPr lang="en-GB" sz="2000" dirty="0"/>
              <a:t> </a:t>
            </a:r>
            <a:r>
              <a:rPr lang="en-GB" sz="2000" dirty="0" err="1"/>
              <a:t>prešla</a:t>
            </a:r>
            <a:r>
              <a:rPr lang="en-GB" sz="2000" dirty="0"/>
              <a:t> </a:t>
            </a:r>
            <a:r>
              <a:rPr lang="en-GB" sz="2000" dirty="0" err="1"/>
              <a:t>granice</a:t>
            </a:r>
            <a:r>
              <a:rPr lang="en-GB" sz="2000" dirty="0"/>
              <a:t> </a:t>
            </a:r>
            <a:r>
              <a:rPr lang="en-GB" sz="2000" dirty="0" err="1"/>
              <a:t>igrališta</a:t>
            </a:r>
            <a:r>
              <a:rPr lang="en-GB" sz="2000" dirty="0"/>
              <a:t> </a:t>
            </a:r>
            <a:r>
              <a:rPr lang="en-GB" sz="2000" dirty="0" err="1"/>
              <a:t>ili</a:t>
            </a:r>
            <a:r>
              <a:rPr lang="en-GB" sz="2000" dirty="0"/>
              <a:t> </a:t>
            </a:r>
            <a:r>
              <a:rPr lang="en-GB" sz="2000" dirty="0" err="1"/>
              <a:t>gol</a:t>
            </a:r>
            <a:r>
              <a:rPr lang="en-GB" sz="2000" dirty="0"/>
              <a:t> </a:t>
            </a:r>
            <a:r>
              <a:rPr lang="en-GB" sz="2000" dirty="0" err="1"/>
              <a:t>liniju</a:t>
            </a:r>
            <a:r>
              <a:rPr lang="en-GB" sz="2000" dirty="0"/>
              <a:t> </a:t>
            </a:r>
            <a:endParaRPr lang="fr-CH" sz="2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7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7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7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75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3209C6-288D-4820-B82A-6E8D45FBBDFD}" type="slidenum">
              <a:rPr lang="en-GB"/>
              <a:pPr/>
              <a:t>35</a:t>
            </a:fld>
            <a:endParaRPr lang="en-GB"/>
          </a:p>
        </p:txBody>
      </p:sp>
      <p:sp>
        <p:nvSpPr>
          <p:cNvPr id="204802" name="Rectangle 2"/>
          <p:cNvSpPr>
            <a:spLocks noGrp="1" noChangeArrowheads="1"/>
          </p:cNvSpPr>
          <p:nvPr>
            <p:ph type="title"/>
          </p:nvPr>
        </p:nvSpPr>
        <p:spPr>
          <a:xfrm>
            <a:off x="415925" y="461963"/>
            <a:ext cx="7197725" cy="366712"/>
          </a:xfrm>
        </p:spPr>
        <p:txBody>
          <a:bodyPr/>
          <a:lstStyle/>
          <a:p>
            <a:r>
              <a:rPr lang="fr-CH" sz="1800"/>
              <a:t>Pravednije - 2</a:t>
            </a:r>
          </a:p>
        </p:txBody>
      </p:sp>
      <p:sp>
        <p:nvSpPr>
          <p:cNvPr id="2048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47663" y="4576763"/>
            <a:ext cx="8324850" cy="1728787"/>
          </a:xfrm>
        </p:spPr>
        <p:txBody>
          <a:bodyPr/>
          <a:lstStyle/>
          <a:p>
            <a:pPr marL="0" indent="0">
              <a:buFontTx/>
              <a:buBlip>
                <a:blip r:embed="rId3"/>
              </a:buBlip>
            </a:pPr>
            <a:r>
              <a:rPr lang="en-GB" sz="1800" dirty="0"/>
              <a:t> </a:t>
            </a:r>
            <a:r>
              <a:rPr lang="en-GB" sz="2000" dirty="0" err="1"/>
              <a:t>sve</a:t>
            </a:r>
            <a:r>
              <a:rPr lang="en-GB" sz="2000" dirty="0"/>
              <a:t> do </a:t>
            </a:r>
            <a:r>
              <a:rPr lang="en-GB" sz="2000" dirty="0" err="1"/>
              <a:t>primjene</a:t>
            </a:r>
            <a:r>
              <a:rPr lang="en-GB" sz="2000" dirty="0"/>
              <a:t> </a:t>
            </a:r>
            <a:r>
              <a:rPr lang="en-GB" sz="2000" dirty="0" err="1"/>
              <a:t>foto-finiša</a:t>
            </a:r>
            <a:r>
              <a:rPr lang="en-GB" sz="2000" dirty="0"/>
              <a:t> </a:t>
            </a:r>
            <a:r>
              <a:rPr lang="en-GB" sz="2000" dirty="0" err="1"/>
              <a:t>poredak</a:t>
            </a:r>
            <a:r>
              <a:rPr lang="en-GB" sz="2000" dirty="0"/>
              <a:t> </a:t>
            </a:r>
            <a:r>
              <a:rPr lang="en-GB" sz="2000" dirty="0" err="1"/>
              <a:t>kod</a:t>
            </a:r>
            <a:r>
              <a:rPr lang="en-GB" sz="2000" dirty="0"/>
              <a:t> </a:t>
            </a:r>
            <a:r>
              <a:rPr lang="en-GB" sz="2000" dirty="0" err="1"/>
              <a:t>prolaska</a:t>
            </a:r>
            <a:r>
              <a:rPr lang="en-GB" sz="2000" dirty="0"/>
              <a:t> </a:t>
            </a:r>
            <a:r>
              <a:rPr lang="en-GB" sz="2000" dirty="0" err="1"/>
              <a:t>kroz</a:t>
            </a:r>
            <a:r>
              <a:rPr lang="en-GB" sz="2000" dirty="0"/>
              <a:t> </a:t>
            </a:r>
            <a:r>
              <a:rPr lang="en-GB" sz="2000" dirty="0" err="1"/>
              <a:t>cilj</a:t>
            </a:r>
            <a:r>
              <a:rPr lang="en-GB" sz="2000" dirty="0"/>
              <a:t> </a:t>
            </a:r>
            <a:r>
              <a:rPr lang="en-GB" sz="2000" dirty="0" err="1"/>
              <a:t>i</a:t>
            </a:r>
            <a:r>
              <a:rPr lang="en-GB" sz="2000" dirty="0"/>
              <a:t> </a:t>
            </a:r>
            <a:r>
              <a:rPr lang="en-GB" sz="2000" dirty="0" err="1"/>
              <a:t>postignuta</a:t>
            </a:r>
            <a:r>
              <a:rPr lang="en-GB" sz="2000" dirty="0"/>
              <a:t> </a:t>
            </a:r>
            <a:r>
              <a:rPr lang="en-GB" sz="2000" dirty="0" err="1"/>
              <a:t>vremena</a:t>
            </a:r>
            <a:r>
              <a:rPr lang="en-GB" sz="2000" dirty="0"/>
              <a:t> </a:t>
            </a:r>
            <a:r>
              <a:rPr lang="en-GB" sz="2000" dirty="0" err="1"/>
              <a:t>suci</a:t>
            </a:r>
            <a:r>
              <a:rPr lang="en-GB" sz="2000" dirty="0"/>
              <a:t> </a:t>
            </a:r>
            <a:r>
              <a:rPr lang="en-GB" sz="2000" dirty="0" err="1"/>
              <a:t>su</a:t>
            </a:r>
            <a:r>
              <a:rPr lang="en-GB" sz="2000" dirty="0"/>
              <a:t> </a:t>
            </a:r>
            <a:r>
              <a:rPr lang="en-GB" sz="2000" dirty="0" err="1"/>
              <a:t>utvrđivali</a:t>
            </a:r>
            <a:r>
              <a:rPr lang="en-GB" sz="2000" dirty="0"/>
              <a:t> “</a:t>
            </a:r>
            <a:r>
              <a:rPr lang="en-GB" sz="2000" dirty="0" err="1"/>
              <a:t>štopericama</a:t>
            </a:r>
            <a:r>
              <a:rPr lang="en-GB" sz="2000" dirty="0"/>
              <a:t>”, </a:t>
            </a:r>
            <a:r>
              <a:rPr lang="en-GB" sz="2000" dirty="0" err="1"/>
              <a:t>ali</a:t>
            </a:r>
            <a:r>
              <a:rPr lang="en-GB" sz="2000" dirty="0"/>
              <a:t> </a:t>
            </a:r>
            <a:r>
              <a:rPr lang="en-GB" sz="2000" dirty="0" err="1"/>
              <a:t>prvih</a:t>
            </a:r>
            <a:r>
              <a:rPr lang="en-GB" sz="2000" dirty="0"/>
              <a:t> 15-tak </a:t>
            </a:r>
            <a:r>
              <a:rPr lang="en-GB" sz="2000" dirty="0" err="1"/>
              <a:t>godina</a:t>
            </a:r>
            <a:r>
              <a:rPr lang="en-GB" sz="2000" dirty="0"/>
              <a:t> (</a:t>
            </a:r>
            <a:r>
              <a:rPr lang="en-GB" sz="2000" dirty="0" err="1"/>
              <a:t>sve</a:t>
            </a:r>
            <a:r>
              <a:rPr lang="en-GB" sz="2000" dirty="0"/>
              <a:t> do </a:t>
            </a:r>
            <a:r>
              <a:rPr lang="en-GB" sz="2000" dirty="0" err="1"/>
              <a:t>Barcelone</a:t>
            </a:r>
            <a:r>
              <a:rPr lang="en-GB" sz="2000" dirty="0"/>
              <a:t> 1992) pored </a:t>
            </a:r>
            <a:r>
              <a:rPr lang="en-GB" sz="2000" dirty="0" err="1"/>
              <a:t>foto-finiša</a:t>
            </a:r>
            <a:r>
              <a:rPr lang="en-GB" sz="2000" dirty="0"/>
              <a:t> </a:t>
            </a:r>
            <a:r>
              <a:rPr lang="en-GB" sz="2000" dirty="0" err="1"/>
              <a:t>suci</a:t>
            </a:r>
            <a:r>
              <a:rPr lang="en-GB" sz="2000" dirty="0"/>
              <a:t> </a:t>
            </a:r>
            <a:r>
              <a:rPr lang="en-GB" sz="2000" dirty="0" err="1"/>
              <a:t>su</a:t>
            </a:r>
            <a:r>
              <a:rPr lang="en-GB" sz="2000" dirty="0"/>
              <a:t> </a:t>
            </a:r>
            <a:r>
              <a:rPr lang="en-GB" sz="2000" dirty="0" err="1"/>
              <a:t>i</a:t>
            </a:r>
            <a:r>
              <a:rPr lang="en-GB" sz="2000" dirty="0"/>
              <a:t> </a:t>
            </a:r>
            <a:r>
              <a:rPr lang="en-GB" sz="2000" dirty="0" err="1"/>
              <a:t>dalje</a:t>
            </a:r>
            <a:r>
              <a:rPr lang="en-GB" sz="2000" dirty="0"/>
              <a:t> </a:t>
            </a:r>
            <a:r>
              <a:rPr lang="en-GB" sz="2000" dirty="0" err="1"/>
              <a:t>ručno</a:t>
            </a:r>
            <a:r>
              <a:rPr lang="en-GB" sz="2000" dirty="0"/>
              <a:t> </a:t>
            </a:r>
            <a:r>
              <a:rPr lang="en-GB" sz="2000" dirty="0" err="1"/>
              <a:t>mjerili</a:t>
            </a:r>
            <a:r>
              <a:rPr lang="en-GB" sz="2000" dirty="0"/>
              <a:t> </a:t>
            </a:r>
            <a:r>
              <a:rPr lang="en-GB" sz="2000" dirty="0" err="1"/>
              <a:t>vrijeme</a:t>
            </a:r>
            <a:r>
              <a:rPr lang="en-GB" sz="2000" dirty="0"/>
              <a:t>, a </a:t>
            </a:r>
            <a:r>
              <a:rPr lang="en-GB" sz="2000" dirty="0" err="1"/>
              <a:t>foto-finiš</a:t>
            </a:r>
            <a:r>
              <a:rPr lang="en-GB" sz="2000" dirty="0"/>
              <a:t> se je </a:t>
            </a:r>
            <a:r>
              <a:rPr lang="en-GB" sz="2000" dirty="0" err="1"/>
              <a:t>koristio</a:t>
            </a:r>
            <a:r>
              <a:rPr lang="en-GB" sz="2000" dirty="0"/>
              <a:t> </a:t>
            </a:r>
            <a:r>
              <a:rPr lang="en-GB" sz="2000" dirty="0" err="1"/>
              <a:t>kod</a:t>
            </a:r>
            <a:r>
              <a:rPr lang="en-GB" sz="2000" dirty="0"/>
              <a:t> </a:t>
            </a:r>
            <a:r>
              <a:rPr lang="en-GB" sz="2000" dirty="0" err="1"/>
              <a:t>žalbi</a:t>
            </a:r>
            <a:r>
              <a:rPr lang="en-GB" sz="2000" dirty="0"/>
              <a:t> </a:t>
            </a:r>
            <a:r>
              <a:rPr lang="en-GB" sz="2000" dirty="0" err="1"/>
              <a:t>i</a:t>
            </a:r>
            <a:r>
              <a:rPr lang="en-GB" sz="2000" dirty="0"/>
              <a:t> </a:t>
            </a:r>
            <a:r>
              <a:rPr lang="en-GB" sz="2000" dirty="0" err="1"/>
              <a:t>rekorda</a:t>
            </a:r>
            <a:endParaRPr lang="fr-CH" sz="2000" dirty="0"/>
          </a:p>
        </p:txBody>
      </p:sp>
      <p:pic>
        <p:nvPicPr>
          <p:cNvPr id="204804" name="Picture 4" descr="AT-manual timi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35125" y="1103313"/>
            <a:ext cx="5684838" cy="366236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88CAE0-DEA4-47C6-848F-AC78C0F66A80}" type="slidenum">
              <a:rPr lang="en-GB"/>
              <a:pPr/>
              <a:t>36</a:t>
            </a:fld>
            <a:endParaRPr lang="en-GB"/>
          </a:p>
        </p:txBody>
      </p:sp>
      <p:sp>
        <p:nvSpPr>
          <p:cNvPr id="205826" name="Rectangle 2"/>
          <p:cNvSpPr>
            <a:spLocks noGrp="1" noChangeArrowheads="1"/>
          </p:cNvSpPr>
          <p:nvPr>
            <p:ph type="title"/>
          </p:nvPr>
        </p:nvSpPr>
        <p:spPr>
          <a:xfrm>
            <a:off x="415925" y="461963"/>
            <a:ext cx="7197725" cy="366712"/>
          </a:xfrm>
        </p:spPr>
        <p:txBody>
          <a:bodyPr/>
          <a:lstStyle/>
          <a:p>
            <a:r>
              <a:rPr lang="fr-CH" sz="1800"/>
              <a:t>Pravednije - 3</a:t>
            </a:r>
          </a:p>
        </p:txBody>
      </p:sp>
      <p:sp>
        <p:nvSpPr>
          <p:cNvPr id="2058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47663" y="4576763"/>
            <a:ext cx="8324850" cy="1728787"/>
          </a:xfrm>
        </p:spPr>
        <p:txBody>
          <a:bodyPr/>
          <a:lstStyle/>
          <a:p>
            <a:pPr marL="0" indent="0">
              <a:buFontTx/>
              <a:buBlip>
                <a:blip r:embed="rId3"/>
              </a:buBlip>
            </a:pPr>
            <a:r>
              <a:rPr lang="en-GB" sz="2000"/>
              <a:t> danas se upotrebljavaju super brze video kamere (2000 slika u sekundi) koji omogućavaju preciznost mjerenja do pola milisekunde</a:t>
            </a:r>
            <a:endParaRPr lang="fr-CH"/>
          </a:p>
        </p:txBody>
      </p:sp>
      <p:pic>
        <p:nvPicPr>
          <p:cNvPr id="205830" name="Picture 6" descr="at-photo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06538" y="1282700"/>
            <a:ext cx="6076950" cy="34194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7BF5E5-1189-45D4-9B06-FC44DE180806}" type="slidenum">
              <a:rPr lang="en-GB"/>
              <a:pPr/>
              <a:t>37</a:t>
            </a:fld>
            <a:endParaRPr lang="en-GB"/>
          </a:p>
        </p:txBody>
      </p:sp>
      <p:sp>
        <p:nvSpPr>
          <p:cNvPr id="211970" name="Rectangle 2"/>
          <p:cNvSpPr>
            <a:spLocks noGrp="1" noChangeArrowheads="1"/>
          </p:cNvSpPr>
          <p:nvPr>
            <p:ph type="title"/>
          </p:nvPr>
        </p:nvSpPr>
        <p:spPr>
          <a:xfrm>
            <a:off x="415925" y="461963"/>
            <a:ext cx="7197725" cy="366712"/>
          </a:xfrm>
        </p:spPr>
        <p:txBody>
          <a:bodyPr/>
          <a:lstStyle/>
          <a:p>
            <a:r>
              <a:rPr lang="fr-CH" sz="1800"/>
              <a:t>Pravednije - 4</a:t>
            </a:r>
          </a:p>
        </p:txBody>
      </p:sp>
      <p:sp>
        <p:nvSpPr>
          <p:cNvPr id="2119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47663" y="5040313"/>
            <a:ext cx="8324850" cy="1265237"/>
          </a:xfrm>
        </p:spPr>
        <p:txBody>
          <a:bodyPr/>
          <a:lstStyle/>
          <a:p>
            <a:pPr marL="0" indent="0">
              <a:buFontTx/>
              <a:buBlip>
                <a:blip r:embed="rId3"/>
              </a:buBlip>
            </a:pPr>
            <a:r>
              <a:rPr lang="en-GB" sz="2000"/>
              <a:t> identični se sustavi koriste i u drugim sportovima gdje se mjeri poredak na cilju i vrijeme, kao na primjer u kajaku gdje se rezultati mjere na 1/1000 sekunde</a:t>
            </a:r>
            <a:endParaRPr lang="fr-CH"/>
          </a:p>
        </p:txBody>
      </p:sp>
      <p:pic>
        <p:nvPicPr>
          <p:cNvPr id="211975" name="Picture 7" descr="CA-videofinish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22425" y="1079500"/>
            <a:ext cx="5672138" cy="431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CC1C14-8027-4FAD-851B-EC654DA28A9D}" type="slidenum">
              <a:rPr lang="en-GB"/>
              <a:pPr/>
              <a:t>38</a:t>
            </a:fld>
            <a:endParaRPr lang="en-GB"/>
          </a:p>
        </p:txBody>
      </p:sp>
      <p:sp>
        <p:nvSpPr>
          <p:cNvPr id="212994" name="Rectangle 2"/>
          <p:cNvSpPr>
            <a:spLocks noGrp="1" noChangeArrowheads="1"/>
          </p:cNvSpPr>
          <p:nvPr>
            <p:ph type="title"/>
          </p:nvPr>
        </p:nvSpPr>
        <p:spPr>
          <a:xfrm>
            <a:off x="415925" y="461963"/>
            <a:ext cx="7197725" cy="366712"/>
          </a:xfrm>
        </p:spPr>
        <p:txBody>
          <a:bodyPr/>
          <a:lstStyle/>
          <a:p>
            <a:r>
              <a:rPr lang="fr-CH" sz="1800"/>
              <a:t>Pravednije - 5</a:t>
            </a:r>
          </a:p>
        </p:txBody>
      </p:sp>
      <p:sp>
        <p:nvSpPr>
          <p:cNvPr id="2129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47663" y="5040313"/>
            <a:ext cx="8324850" cy="1265237"/>
          </a:xfrm>
        </p:spPr>
        <p:txBody>
          <a:bodyPr/>
          <a:lstStyle/>
          <a:p>
            <a:pPr marL="0" indent="0">
              <a:buFontTx/>
              <a:buNone/>
            </a:pPr>
            <a:r>
              <a:rPr lang="fr-CH"/>
              <a:t>  </a:t>
            </a:r>
          </a:p>
        </p:txBody>
      </p:sp>
      <p:pic>
        <p:nvPicPr>
          <p:cNvPr id="212997" name="Picture 5" descr="SA-videofinish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5613" y="1155700"/>
            <a:ext cx="8197850" cy="5105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710FBC-FA6D-45FE-B44B-D76B9A01470F}" type="slidenum">
              <a:rPr lang="en-GB"/>
              <a:pPr/>
              <a:t>39</a:t>
            </a:fld>
            <a:endParaRPr lang="en-GB"/>
          </a:p>
        </p:txBody>
      </p:sp>
      <p:sp>
        <p:nvSpPr>
          <p:cNvPr id="215042" name="Rectangle 2"/>
          <p:cNvSpPr>
            <a:spLocks noGrp="1" noChangeArrowheads="1"/>
          </p:cNvSpPr>
          <p:nvPr>
            <p:ph type="title"/>
          </p:nvPr>
        </p:nvSpPr>
        <p:spPr>
          <a:xfrm>
            <a:off x="415925" y="461963"/>
            <a:ext cx="7197725" cy="366712"/>
          </a:xfrm>
        </p:spPr>
        <p:txBody>
          <a:bodyPr/>
          <a:lstStyle/>
          <a:p>
            <a:r>
              <a:rPr lang="fr-CH" sz="1800"/>
              <a:t>Pravednije - 6</a:t>
            </a:r>
          </a:p>
        </p:txBody>
      </p:sp>
      <p:sp>
        <p:nvSpPr>
          <p:cNvPr id="2150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r>
              <a:rPr lang="en-GB" b="1"/>
              <a:t>Prerani start?</a:t>
            </a:r>
            <a:r>
              <a:rPr lang="en-GB" sz="2800" b="1"/>
              <a:t/>
            </a:r>
            <a:br>
              <a:rPr lang="en-GB" sz="2800" b="1"/>
            </a:br>
            <a:endParaRPr lang="en-GB"/>
          </a:p>
          <a:p>
            <a:pPr marL="0" indent="0">
              <a:buClr>
                <a:schemeClr val="tx1"/>
              </a:buClr>
              <a:buFontTx/>
              <a:buBlip>
                <a:blip r:embed="rId3"/>
              </a:buBlip>
            </a:pPr>
            <a:r>
              <a:rPr lang="en-GB" sz="2000"/>
              <a:t> godinama je bila sporna uloga sudaca u ocijenjivanju da li je atletičar ili plivač prerano startao, no taj je problem rješen uvodjenem startnih blokova:</a:t>
            </a:r>
          </a:p>
          <a:p>
            <a:pPr marL="0" indent="0">
              <a:buClr>
                <a:schemeClr val="tx1"/>
              </a:buClr>
              <a:buFontTx/>
              <a:buNone/>
            </a:pPr>
            <a:endParaRPr lang="en-GB"/>
          </a:p>
          <a:p>
            <a:pPr marL="0" indent="0">
              <a:buClr>
                <a:schemeClr val="tx1"/>
              </a:buClr>
              <a:buFontTx/>
              <a:buNone/>
            </a:pPr>
            <a:endParaRPr lang="fr-CH"/>
          </a:p>
        </p:txBody>
      </p:sp>
      <p:pic>
        <p:nvPicPr>
          <p:cNvPr id="215045" name="Picture 5" descr="AT-start blocs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19150" y="3363913"/>
            <a:ext cx="3729038" cy="2481262"/>
          </a:xfrm>
          <a:prstGeom prst="rect">
            <a:avLst/>
          </a:prstGeom>
          <a:noFill/>
        </p:spPr>
      </p:pic>
      <p:pic>
        <p:nvPicPr>
          <p:cNvPr id="215046" name="Picture 6" descr="SW-start blocks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159375" y="3325813"/>
            <a:ext cx="3103563" cy="26098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zervirano mjesto broja slajda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0CC926-A4E4-4F21-9047-9D1A4B1E44B9}" type="slidenum">
              <a:rPr lang="en-GB"/>
              <a:pPr/>
              <a:t>4</a:t>
            </a:fld>
            <a:endParaRPr lang="en-GB"/>
          </a:p>
        </p:txBody>
      </p:sp>
      <p:sp>
        <p:nvSpPr>
          <p:cNvPr id="44039" name="Rectangle 7"/>
          <p:cNvSpPr>
            <a:spLocks noGrp="1" noChangeArrowheads="1"/>
          </p:cNvSpPr>
          <p:nvPr>
            <p:ph type="title"/>
          </p:nvPr>
        </p:nvSpPr>
        <p:spPr>
          <a:xfrm>
            <a:off x="415925" y="461963"/>
            <a:ext cx="7197725" cy="366712"/>
          </a:xfrm>
        </p:spPr>
        <p:txBody>
          <a:bodyPr/>
          <a:lstStyle/>
          <a:p>
            <a:r>
              <a:rPr lang="en-US" sz="1800"/>
              <a:t>Olimpijske Igre danas - 2</a:t>
            </a:r>
          </a:p>
        </p:txBody>
      </p:sp>
      <p:sp>
        <p:nvSpPr>
          <p:cNvPr id="44042" name="Rectangle 10"/>
          <p:cNvSpPr>
            <a:spLocks noGrp="1" noChangeArrowheads="1"/>
          </p:cNvSpPr>
          <p:nvPr>
            <p:ph type="body" sz="half" idx="3"/>
          </p:nvPr>
        </p:nvSpPr>
        <p:spPr>
          <a:xfrm>
            <a:off x="3851275" y="981075"/>
            <a:ext cx="4821238" cy="5207000"/>
          </a:xfrm>
        </p:spPr>
        <p:txBody>
          <a:bodyPr/>
          <a:lstStyle/>
          <a:p>
            <a:pPr>
              <a:lnSpc>
                <a:spcPct val="90000"/>
              </a:lnSpc>
              <a:buFontTx/>
              <a:buBlip>
                <a:blip r:embed="rId3"/>
              </a:buBlip>
            </a:pPr>
            <a:r>
              <a:rPr lang="fr-CH" sz="2000" dirty="0"/>
              <a:t>deseci milijardi EUR-a investicija u infrastrukturu i objekte (Atena -15, Beijing – 60, London 45)</a:t>
            </a:r>
            <a:br>
              <a:rPr lang="fr-CH" sz="2000" dirty="0"/>
            </a:br>
            <a:endParaRPr lang="fr-CH" sz="2000" dirty="0"/>
          </a:p>
          <a:p>
            <a:pPr>
              <a:lnSpc>
                <a:spcPct val="90000"/>
              </a:lnSpc>
              <a:buFontTx/>
              <a:buBlip>
                <a:blip r:embed="rId3"/>
              </a:buBlip>
            </a:pPr>
            <a:r>
              <a:rPr lang="fr-CH" sz="2000" dirty="0"/>
              <a:t>troškovi same organizacije 3,5 do 4 milijarde EUR</a:t>
            </a:r>
            <a:br>
              <a:rPr lang="fr-CH" sz="2000" dirty="0"/>
            </a:br>
            <a:endParaRPr lang="fr-CH" sz="2000" dirty="0"/>
          </a:p>
          <a:p>
            <a:pPr>
              <a:lnSpc>
                <a:spcPct val="90000"/>
              </a:lnSpc>
              <a:buFontTx/>
              <a:buBlip>
                <a:blip r:embed="rId3"/>
              </a:buBlip>
            </a:pPr>
            <a:r>
              <a:rPr lang="fr-CH" sz="2000" dirty="0"/>
              <a:t>nabavljaja se i instalira velika količina opreme - </a:t>
            </a:r>
            <a:r>
              <a:rPr lang="fr-CH" sz="2000" dirty="0" smtClean="0"/>
              <a:t>1</a:t>
            </a:r>
            <a:r>
              <a:rPr lang="hr-HR" sz="2000" dirty="0" smtClean="0"/>
              <a:t>4</a:t>
            </a:r>
            <a:r>
              <a:rPr lang="fr-CH" sz="2000" dirty="0" smtClean="0"/>
              <a:t>.000 </a:t>
            </a:r>
            <a:r>
              <a:rPr lang="hr-HR" sz="2000" dirty="0" smtClean="0"/>
              <a:t>PC-a,</a:t>
            </a:r>
            <a:r>
              <a:rPr lang="fr-CH" sz="2000" dirty="0" smtClean="0"/>
              <a:t> 20.000 telefona</a:t>
            </a:r>
            <a:r>
              <a:rPr lang="hr-HR" sz="2000" dirty="0" smtClean="0"/>
              <a:t>, 4.000 TV-a</a:t>
            </a:r>
            <a:endParaRPr lang="fr-CH" sz="2000" dirty="0"/>
          </a:p>
          <a:p>
            <a:pPr>
              <a:lnSpc>
                <a:spcPct val="90000"/>
              </a:lnSpc>
              <a:buFontTx/>
              <a:buBlip>
                <a:blip r:embed="rId3"/>
              </a:buBlip>
            </a:pPr>
            <a:endParaRPr lang="fr-CH" sz="2000" dirty="0"/>
          </a:p>
          <a:p>
            <a:pPr>
              <a:lnSpc>
                <a:spcPct val="90000"/>
              </a:lnSpc>
              <a:buFontTx/>
              <a:buBlip>
                <a:blip r:embed="rId3"/>
              </a:buBlip>
            </a:pPr>
            <a:r>
              <a:rPr lang="fr-CH" sz="2000" dirty="0"/>
              <a:t>Organizacijski Komitet pravna osoba sa 1.500 zaposlenih, 2.000 dobavljača, 3.000 ugovora o licencama, naplaćuje usluge od preko 2.000 subjekata</a:t>
            </a:r>
            <a:endParaRPr lang="en-US" sz="2000" dirty="0"/>
          </a:p>
        </p:txBody>
      </p:sp>
      <p:pic>
        <p:nvPicPr>
          <p:cNvPr id="44043" name="Picture 11" descr="atena-cm164628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611188" y="1125538"/>
            <a:ext cx="3168650" cy="2376487"/>
          </a:xfrm>
          <a:noFill/>
          <a:ln/>
        </p:spPr>
      </p:pic>
      <p:pic>
        <p:nvPicPr>
          <p:cNvPr id="44044" name="Picture 12" descr="Beijing Test Event 024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5" cstate="print"/>
          <a:srcRect/>
          <a:stretch>
            <a:fillRect/>
          </a:stretch>
        </p:blipFill>
        <p:spPr>
          <a:xfrm>
            <a:off x="611188" y="3789363"/>
            <a:ext cx="3168650" cy="2111375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042" grpId="0" uiExpand="1" build="p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273691-1624-4993-990E-2EB0421997F2}" type="slidenum">
              <a:rPr lang="en-GB"/>
              <a:pPr/>
              <a:t>40</a:t>
            </a:fld>
            <a:endParaRPr lang="en-GB"/>
          </a:p>
        </p:txBody>
      </p:sp>
      <p:sp>
        <p:nvSpPr>
          <p:cNvPr id="214018" name="Rectangle 2"/>
          <p:cNvSpPr>
            <a:spLocks noGrp="1" noChangeArrowheads="1"/>
          </p:cNvSpPr>
          <p:nvPr>
            <p:ph type="title"/>
          </p:nvPr>
        </p:nvSpPr>
        <p:spPr>
          <a:xfrm>
            <a:off x="415925" y="461963"/>
            <a:ext cx="7197725" cy="366712"/>
          </a:xfrm>
        </p:spPr>
        <p:txBody>
          <a:bodyPr/>
          <a:lstStyle/>
          <a:p>
            <a:r>
              <a:rPr lang="fr-CH" sz="1800"/>
              <a:t>Pravednije - 7</a:t>
            </a:r>
          </a:p>
        </p:txBody>
      </p:sp>
      <p:sp>
        <p:nvSpPr>
          <p:cNvPr id="2140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47663" y="4891088"/>
            <a:ext cx="8324850" cy="990600"/>
          </a:xfrm>
        </p:spPr>
        <p:txBody>
          <a:bodyPr/>
          <a:lstStyle/>
          <a:p>
            <a:pPr marL="0" indent="0">
              <a:buFontTx/>
              <a:buBlip>
                <a:blip r:embed="rId3"/>
              </a:buBlip>
            </a:pPr>
            <a:r>
              <a:rPr lang="en-GB" sz="2000"/>
              <a:t> no sve do 2008 uloga sudaca pri detekcii preranog starta u jedriličarskim regatama bila je uzrok mnogih žalbi i kontaverzi  </a:t>
            </a:r>
            <a:endParaRPr lang="fr-CH"/>
          </a:p>
        </p:txBody>
      </p:sp>
      <p:pic>
        <p:nvPicPr>
          <p:cNvPr id="214023" name="Picture 7" descr="sa start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98525" y="1190625"/>
            <a:ext cx="7005638" cy="39417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726DBF-2CCA-4B11-98C8-9865858F2876}" type="slidenum">
              <a:rPr lang="en-GB"/>
              <a:pPr/>
              <a:t>41</a:t>
            </a:fld>
            <a:endParaRPr lang="en-GB"/>
          </a:p>
        </p:txBody>
      </p:sp>
      <p:sp>
        <p:nvSpPr>
          <p:cNvPr id="216066" name="Rectangle 2"/>
          <p:cNvSpPr>
            <a:spLocks noGrp="1" noChangeArrowheads="1"/>
          </p:cNvSpPr>
          <p:nvPr>
            <p:ph type="title"/>
          </p:nvPr>
        </p:nvSpPr>
        <p:spPr>
          <a:xfrm>
            <a:off x="415925" y="461963"/>
            <a:ext cx="7197725" cy="366712"/>
          </a:xfrm>
        </p:spPr>
        <p:txBody>
          <a:bodyPr/>
          <a:lstStyle/>
          <a:p>
            <a:r>
              <a:rPr lang="fr-CH" sz="1800"/>
              <a:t>Pravednije - 8</a:t>
            </a:r>
          </a:p>
        </p:txBody>
      </p:sp>
      <p:sp>
        <p:nvSpPr>
          <p:cNvPr id="2160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47663" y="4891088"/>
            <a:ext cx="8324850" cy="990600"/>
          </a:xfrm>
        </p:spPr>
        <p:txBody>
          <a:bodyPr/>
          <a:lstStyle/>
          <a:p>
            <a:pPr marL="0" indent="0">
              <a:buFontTx/>
              <a:buBlip>
                <a:blip r:embed="rId3"/>
              </a:buBlip>
            </a:pPr>
            <a:r>
              <a:rPr lang="en-GB" sz="2000"/>
              <a:t> problem je rješen od tada se na svim jedrilicama ugrađuju posebni uređaji – kombinacija GPS-a i radio stanice koja šalje podatak o lokaciji u sudačko računalo  </a:t>
            </a:r>
            <a:endParaRPr lang="fr-CH"/>
          </a:p>
        </p:txBody>
      </p:sp>
      <p:pic>
        <p:nvPicPr>
          <p:cNvPr id="216071" name="Picture 7" descr="SA-locator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643188" y="1241425"/>
            <a:ext cx="2879725" cy="37861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A6FEC7-3D8D-4B98-858A-D4935AC2DD95}" type="slidenum">
              <a:rPr lang="en-GB"/>
              <a:pPr/>
              <a:t>42</a:t>
            </a:fld>
            <a:endParaRPr lang="en-GB"/>
          </a:p>
        </p:txBody>
      </p:sp>
      <p:sp>
        <p:nvSpPr>
          <p:cNvPr id="218114" name="Rectangle 2"/>
          <p:cNvSpPr>
            <a:spLocks noGrp="1" noChangeArrowheads="1"/>
          </p:cNvSpPr>
          <p:nvPr>
            <p:ph type="title"/>
          </p:nvPr>
        </p:nvSpPr>
        <p:spPr>
          <a:xfrm>
            <a:off x="415925" y="461963"/>
            <a:ext cx="7197725" cy="366712"/>
          </a:xfrm>
        </p:spPr>
        <p:txBody>
          <a:bodyPr/>
          <a:lstStyle/>
          <a:p>
            <a:r>
              <a:rPr lang="fr-CH" sz="1800"/>
              <a:t>Pravednije - 9</a:t>
            </a:r>
          </a:p>
        </p:txBody>
      </p:sp>
      <p:sp>
        <p:nvSpPr>
          <p:cNvPr id="2181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r>
              <a:rPr lang="en-GB" b="1"/>
              <a:t>Da li je lopta unutar ili izvan terena ?</a:t>
            </a:r>
            <a:r>
              <a:rPr lang="en-GB" sz="2800" b="1"/>
              <a:t/>
            </a:r>
            <a:br>
              <a:rPr lang="en-GB" sz="2800" b="1"/>
            </a:br>
            <a:endParaRPr lang="en-GB"/>
          </a:p>
          <a:p>
            <a:pPr marL="0" indent="0">
              <a:buClr>
                <a:schemeClr val="tx1"/>
              </a:buClr>
              <a:buFontTx/>
              <a:buBlip>
                <a:blip r:embed="rId3"/>
              </a:buBlip>
            </a:pPr>
            <a:r>
              <a:rPr lang="en-GB" sz="2000"/>
              <a:t> za sada u tenisu, a kad se sustav usavrši i pojeftini vjerojatno i u nekim drugim sportovima (odbojka u dvorani i na pijesku, badminton, itd.), moguća je korekcija krivih prosudba sudaca da li je lopta prešla aut liniju :</a:t>
            </a:r>
          </a:p>
          <a:p>
            <a:pPr marL="0" indent="0">
              <a:buClr>
                <a:schemeClr val="tx1"/>
              </a:buClr>
              <a:buFontTx/>
              <a:buNone/>
            </a:pPr>
            <a:endParaRPr lang="en-GB"/>
          </a:p>
          <a:p>
            <a:pPr marL="0" indent="0">
              <a:buClr>
                <a:schemeClr val="tx1"/>
              </a:buClr>
              <a:buFontTx/>
              <a:buNone/>
            </a:pPr>
            <a:endParaRPr lang="fr-CH"/>
          </a:p>
        </p:txBody>
      </p:sp>
      <p:pic>
        <p:nvPicPr>
          <p:cNvPr id="218118" name="Picture 6" descr="te-hawkeye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482850" y="3525838"/>
            <a:ext cx="4083050" cy="26257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1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EFB0BB-1E8F-4124-981F-8D74E83C40BC}" type="slidenum">
              <a:rPr lang="en-GB"/>
              <a:pPr/>
              <a:t>43</a:t>
            </a:fld>
            <a:endParaRPr lang="en-GB"/>
          </a:p>
        </p:txBody>
      </p:sp>
      <p:sp>
        <p:nvSpPr>
          <p:cNvPr id="228354" name="Rectangle 2"/>
          <p:cNvSpPr>
            <a:spLocks noGrp="1" noChangeArrowheads="1"/>
          </p:cNvSpPr>
          <p:nvPr>
            <p:ph type="title"/>
          </p:nvPr>
        </p:nvSpPr>
        <p:spPr>
          <a:xfrm>
            <a:off x="415925" y="461963"/>
            <a:ext cx="7197725" cy="366712"/>
          </a:xfrm>
        </p:spPr>
        <p:txBody>
          <a:bodyPr/>
          <a:lstStyle/>
          <a:p>
            <a:r>
              <a:rPr lang="fr-CH" sz="1800"/>
              <a:t>Pravednije - 10</a:t>
            </a:r>
          </a:p>
        </p:txBody>
      </p:sp>
      <p:sp>
        <p:nvSpPr>
          <p:cNvPr id="2283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15925" y="863600"/>
            <a:ext cx="8256588" cy="5468938"/>
          </a:xfrm>
        </p:spPr>
        <p:txBody>
          <a:bodyPr/>
          <a:lstStyle/>
          <a:p>
            <a:pPr marL="0" indent="0">
              <a:buFontTx/>
              <a:buBlip>
                <a:blip r:embed="rId3"/>
              </a:buBlip>
            </a:pPr>
            <a:r>
              <a:rPr lang="en-GB" sz="2000"/>
              <a:t> u navedenim primjerima tehnološka rješenja – video kamere, senzori, GPS, radio veze itd.  omogućuju objektivnije i preciznije utvrđivanje rezultata ili situacija koje utiču na ishod takmičenja</a:t>
            </a:r>
          </a:p>
          <a:p>
            <a:pPr marL="0" indent="0">
              <a:buFontTx/>
              <a:buNone/>
            </a:pPr>
            <a:endParaRPr lang="en-GB" sz="2000"/>
          </a:p>
          <a:p>
            <a:pPr marL="0" indent="0">
              <a:buFontTx/>
              <a:buBlip>
                <a:blip r:embed="rId3"/>
              </a:buBlip>
            </a:pPr>
            <a:r>
              <a:rPr lang="en-GB" sz="2000"/>
              <a:t> kako je večina tih uređaja umrežena u informacijski sustav obrade I objave rezultata – podaci odmah postaju raspoloživi samim sportašima, publici na stadionima, TV režiji i komentatorima, te TV auditoriju diljem svijeta</a:t>
            </a:r>
            <a:endParaRPr lang="en-GB"/>
          </a:p>
          <a:p>
            <a:pPr marL="0" indent="0">
              <a:buClr>
                <a:schemeClr val="tx1"/>
              </a:buClr>
              <a:buFontTx/>
              <a:buNone/>
            </a:pPr>
            <a:endParaRPr lang="fr-CH"/>
          </a:p>
        </p:txBody>
      </p:sp>
      <p:pic>
        <p:nvPicPr>
          <p:cNvPr id="228357" name="Picture 5" descr="AT-TV caption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1675" y="3962400"/>
            <a:ext cx="3627438" cy="2416175"/>
          </a:xfrm>
          <a:prstGeom prst="rect">
            <a:avLst/>
          </a:prstGeom>
          <a:noFill/>
        </p:spPr>
      </p:pic>
      <p:pic>
        <p:nvPicPr>
          <p:cNvPr id="228358" name="Picture 6" descr="AT-TV commentators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99013" y="3916363"/>
            <a:ext cx="3732212" cy="249078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3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D29135-F284-4FB7-A02C-564C3AB7918D}" type="slidenum">
              <a:rPr lang="en-GB"/>
              <a:pPr/>
              <a:t>44</a:t>
            </a:fld>
            <a:endParaRPr lang="en-GB"/>
          </a:p>
        </p:txBody>
      </p:sp>
      <p:sp>
        <p:nvSpPr>
          <p:cNvPr id="229378" name="Rectangle 2"/>
          <p:cNvSpPr>
            <a:spLocks noGrp="1" noChangeArrowheads="1"/>
          </p:cNvSpPr>
          <p:nvPr>
            <p:ph type="title"/>
          </p:nvPr>
        </p:nvSpPr>
        <p:spPr>
          <a:xfrm>
            <a:off x="415925" y="461963"/>
            <a:ext cx="7197725" cy="366712"/>
          </a:xfrm>
        </p:spPr>
        <p:txBody>
          <a:bodyPr/>
          <a:lstStyle/>
          <a:p>
            <a:r>
              <a:rPr lang="fr-CH" sz="1800"/>
              <a:t>Pravednije - 11</a:t>
            </a:r>
          </a:p>
        </p:txBody>
      </p:sp>
      <p:sp>
        <p:nvSpPr>
          <p:cNvPr id="2293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15925" y="1150938"/>
            <a:ext cx="8256588" cy="2312987"/>
          </a:xfrm>
        </p:spPr>
        <p:txBody>
          <a:bodyPr/>
          <a:lstStyle/>
          <a:p>
            <a:pPr marL="0" indent="0">
              <a:buFontTx/>
              <a:buNone/>
            </a:pPr>
            <a:r>
              <a:rPr lang="en-GB" b="1"/>
              <a:t>Kako objektivizirati suđenje?</a:t>
            </a:r>
            <a:r>
              <a:rPr lang="en-GB" sz="2800" b="1"/>
              <a:t/>
            </a:r>
            <a:br>
              <a:rPr lang="en-GB" sz="2800" b="1"/>
            </a:br>
            <a:endParaRPr lang="en-GB"/>
          </a:p>
          <a:p>
            <a:pPr marL="0" indent="0">
              <a:buClr>
                <a:schemeClr val="tx1"/>
              </a:buClr>
              <a:buFontTx/>
              <a:buBlip>
                <a:blip r:embed="rId3"/>
              </a:buBlip>
            </a:pPr>
            <a:r>
              <a:rPr lang="en-GB" sz="2000"/>
              <a:t> mnogo su senzitivniji problemi vezani uz eliminaciju pristranosti i/ili grešaka sudaca u sportovima kao što su gimnastika i umjetničko klizanje, te cijeli niz borilačkih sportova </a:t>
            </a:r>
          </a:p>
          <a:p>
            <a:pPr marL="0" indent="0">
              <a:buClr>
                <a:schemeClr val="tx1"/>
              </a:buClr>
              <a:buFontTx/>
              <a:buNone/>
            </a:pPr>
            <a:endParaRPr lang="en-GB" sz="2000"/>
          </a:p>
          <a:p>
            <a:pPr marL="0" indent="0">
              <a:buClr>
                <a:schemeClr val="tx1"/>
              </a:buClr>
              <a:buFontTx/>
              <a:buNone/>
            </a:pPr>
            <a:endParaRPr lang="fr-CH"/>
          </a:p>
        </p:txBody>
      </p:sp>
      <p:pic>
        <p:nvPicPr>
          <p:cNvPr id="229383" name="Picture 7" descr="DSC0071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852613" y="3441700"/>
            <a:ext cx="4672012" cy="287813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3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3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1181D-44D5-4919-8B7B-2229FE163A77}" type="slidenum">
              <a:rPr lang="en-GB"/>
              <a:pPr/>
              <a:t>45</a:t>
            </a:fld>
            <a:endParaRPr lang="en-GB"/>
          </a:p>
        </p:txBody>
      </p:sp>
      <p:sp>
        <p:nvSpPr>
          <p:cNvPr id="230402" name="Rectangle 2"/>
          <p:cNvSpPr>
            <a:spLocks noGrp="1" noChangeArrowheads="1"/>
          </p:cNvSpPr>
          <p:nvPr>
            <p:ph type="title"/>
          </p:nvPr>
        </p:nvSpPr>
        <p:spPr>
          <a:xfrm>
            <a:off x="415925" y="461963"/>
            <a:ext cx="7197725" cy="366712"/>
          </a:xfrm>
        </p:spPr>
        <p:txBody>
          <a:bodyPr/>
          <a:lstStyle/>
          <a:p>
            <a:r>
              <a:rPr lang="fr-CH" sz="1800"/>
              <a:t>Pravednije - 12</a:t>
            </a:r>
          </a:p>
        </p:txBody>
      </p:sp>
      <p:sp>
        <p:nvSpPr>
          <p:cNvPr id="2304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15925" y="836613"/>
            <a:ext cx="8256588" cy="5495925"/>
          </a:xfrm>
        </p:spPr>
        <p:txBody>
          <a:bodyPr/>
          <a:lstStyle/>
          <a:p>
            <a:pPr marL="0" indent="0">
              <a:buClr>
                <a:schemeClr val="tx1"/>
              </a:buClr>
              <a:buFontTx/>
              <a:buBlip>
                <a:blip r:embed="rId3"/>
              </a:buBlip>
            </a:pPr>
            <a:r>
              <a:rPr lang="en-GB" dirty="0"/>
              <a:t> </a:t>
            </a:r>
            <a:r>
              <a:rPr lang="en-GB" sz="2000" dirty="0" err="1"/>
              <a:t>zadnjih</a:t>
            </a:r>
            <a:r>
              <a:rPr lang="en-GB" sz="2000" dirty="0"/>
              <a:t> 10-tak </a:t>
            </a:r>
            <a:r>
              <a:rPr lang="en-GB" sz="2000" dirty="0" err="1"/>
              <a:t>godina</a:t>
            </a:r>
            <a:r>
              <a:rPr lang="en-GB" sz="2000" dirty="0"/>
              <a:t> </a:t>
            </a:r>
            <a:r>
              <a:rPr lang="en-GB" sz="2000" dirty="0" err="1"/>
              <a:t>postignut</a:t>
            </a:r>
            <a:r>
              <a:rPr lang="en-GB" sz="2000" dirty="0"/>
              <a:t> je </a:t>
            </a:r>
            <a:r>
              <a:rPr lang="en-GB" sz="2000" dirty="0" err="1"/>
              <a:t>izvjestan</a:t>
            </a:r>
            <a:r>
              <a:rPr lang="en-GB" sz="2000" dirty="0"/>
              <a:t> </a:t>
            </a:r>
            <a:r>
              <a:rPr lang="en-GB" sz="2000" dirty="0" err="1"/>
              <a:t>napredak</a:t>
            </a:r>
            <a:r>
              <a:rPr lang="en-GB" sz="2000" dirty="0"/>
              <a:t> </a:t>
            </a:r>
            <a:r>
              <a:rPr lang="en-GB" sz="2000" dirty="0" err="1"/>
              <a:t>nakon</a:t>
            </a:r>
            <a:r>
              <a:rPr lang="en-GB" sz="2000" dirty="0"/>
              <a:t> </a:t>
            </a:r>
            <a:r>
              <a:rPr lang="en-GB" sz="2000" dirty="0" err="1"/>
              <a:t>što</a:t>
            </a:r>
            <a:r>
              <a:rPr lang="en-GB" sz="2000" dirty="0"/>
              <a:t> </a:t>
            </a:r>
            <a:r>
              <a:rPr lang="en-GB" sz="2000" dirty="0" err="1"/>
              <a:t>su</a:t>
            </a:r>
            <a:r>
              <a:rPr lang="en-GB" sz="2000" dirty="0"/>
              <a:t> se </a:t>
            </a:r>
            <a:r>
              <a:rPr lang="en-GB" sz="2000" dirty="0" err="1"/>
              <a:t>počela</a:t>
            </a:r>
            <a:r>
              <a:rPr lang="en-GB" sz="2000" dirty="0"/>
              <a:t> </a:t>
            </a:r>
            <a:r>
              <a:rPr lang="en-GB" sz="2000" dirty="0" err="1"/>
              <a:t>upotrebljavati</a:t>
            </a:r>
            <a:r>
              <a:rPr lang="en-GB" sz="2000" dirty="0"/>
              <a:t> </a:t>
            </a:r>
            <a:r>
              <a:rPr lang="en-GB" sz="2000" dirty="0" err="1"/>
              <a:t>rješenja</a:t>
            </a:r>
            <a:r>
              <a:rPr lang="en-GB" sz="2000" dirty="0"/>
              <a:t> </a:t>
            </a:r>
            <a:r>
              <a:rPr lang="en-GB" sz="2000" dirty="0" err="1"/>
              <a:t>koja</a:t>
            </a:r>
            <a:r>
              <a:rPr lang="en-GB" sz="2000" dirty="0"/>
              <a:t> </a:t>
            </a:r>
            <a:r>
              <a:rPr lang="en-GB" sz="2000" dirty="0" err="1"/>
              <a:t>kombiniraju</a:t>
            </a:r>
            <a:r>
              <a:rPr lang="en-GB" sz="2000" dirty="0"/>
              <a:t> </a:t>
            </a:r>
          </a:p>
          <a:p>
            <a:pPr marL="914400" lvl="1">
              <a:buClr>
                <a:schemeClr val="tx1"/>
              </a:buClr>
              <a:buFont typeface="Arial" charset="0"/>
              <a:buBlip>
                <a:blip r:embed="rId3"/>
              </a:buBlip>
            </a:pPr>
            <a:r>
              <a:rPr lang="en-GB" sz="2000" dirty="0" err="1"/>
              <a:t>upotrebu</a:t>
            </a:r>
            <a:r>
              <a:rPr lang="en-GB" sz="2000" dirty="0"/>
              <a:t> </a:t>
            </a:r>
            <a:r>
              <a:rPr lang="en-GB" sz="2000" dirty="0" err="1"/>
              <a:t>digitaliziraneTV</a:t>
            </a:r>
            <a:r>
              <a:rPr lang="en-GB" sz="2000" dirty="0"/>
              <a:t> </a:t>
            </a:r>
            <a:r>
              <a:rPr lang="en-GB" sz="2000" dirty="0" err="1"/>
              <a:t>snimke</a:t>
            </a:r>
            <a:r>
              <a:rPr lang="en-GB" sz="2000" dirty="0"/>
              <a:t>, </a:t>
            </a:r>
          </a:p>
          <a:p>
            <a:pPr marL="914400" lvl="1">
              <a:buClr>
                <a:schemeClr val="tx1"/>
              </a:buClr>
              <a:buFont typeface="Arial" charset="0"/>
              <a:buBlip>
                <a:blip r:embed="rId3"/>
              </a:buBlip>
            </a:pPr>
            <a:r>
              <a:rPr lang="en-GB" sz="2000" dirty="0" err="1"/>
              <a:t>uređaje</a:t>
            </a:r>
            <a:r>
              <a:rPr lang="en-GB" sz="2000" dirty="0"/>
              <a:t> </a:t>
            </a:r>
            <a:r>
              <a:rPr lang="en-GB" sz="2000" dirty="0" err="1"/>
              <a:t>putem</a:t>
            </a:r>
            <a:r>
              <a:rPr lang="en-GB" sz="2000" dirty="0"/>
              <a:t> </a:t>
            </a:r>
            <a:r>
              <a:rPr lang="en-GB" sz="2000" dirty="0" err="1"/>
              <a:t>kojih</a:t>
            </a:r>
            <a:r>
              <a:rPr lang="en-GB" sz="2000" dirty="0"/>
              <a:t> </a:t>
            </a:r>
            <a:r>
              <a:rPr lang="en-GB" sz="2000" dirty="0" err="1"/>
              <a:t>suci</a:t>
            </a:r>
            <a:r>
              <a:rPr lang="en-GB" sz="2000" dirty="0"/>
              <a:t> </a:t>
            </a:r>
            <a:r>
              <a:rPr lang="en-GB" sz="2000" dirty="0" err="1"/>
              <a:t>odmah</a:t>
            </a:r>
            <a:r>
              <a:rPr lang="en-GB" sz="2000" dirty="0"/>
              <a:t> </a:t>
            </a:r>
            <a:r>
              <a:rPr lang="en-GB" sz="2000" dirty="0" err="1"/>
              <a:t>tijekom</a:t>
            </a:r>
            <a:r>
              <a:rPr lang="en-GB" sz="2000" dirty="0"/>
              <a:t> </a:t>
            </a:r>
            <a:r>
              <a:rPr lang="en-GB" sz="2000" dirty="0" err="1"/>
              <a:t>nastupa</a:t>
            </a:r>
            <a:r>
              <a:rPr lang="en-GB" sz="2000" dirty="0"/>
              <a:t> </a:t>
            </a:r>
            <a:r>
              <a:rPr lang="en-GB" sz="2000" dirty="0" err="1"/>
              <a:t>ili</a:t>
            </a:r>
            <a:r>
              <a:rPr lang="en-GB" sz="2000" dirty="0"/>
              <a:t> </a:t>
            </a:r>
            <a:r>
              <a:rPr lang="en-GB" sz="2000" dirty="0" err="1"/>
              <a:t>meča</a:t>
            </a:r>
            <a:r>
              <a:rPr lang="en-GB" sz="2000" dirty="0"/>
              <a:t> </a:t>
            </a:r>
            <a:r>
              <a:rPr lang="en-GB" sz="2000" dirty="0" err="1"/>
              <a:t>unose</a:t>
            </a:r>
            <a:r>
              <a:rPr lang="en-GB" sz="2000" dirty="0"/>
              <a:t> </a:t>
            </a:r>
            <a:r>
              <a:rPr lang="en-GB" sz="2000" dirty="0" err="1"/>
              <a:t>ocjene</a:t>
            </a:r>
            <a:r>
              <a:rPr lang="en-GB" sz="2000" dirty="0"/>
              <a:t> </a:t>
            </a:r>
            <a:r>
              <a:rPr lang="en-GB" sz="2000" dirty="0" err="1"/>
              <a:t>pojedinih</a:t>
            </a:r>
            <a:r>
              <a:rPr lang="en-GB" sz="2000" dirty="0"/>
              <a:t> </a:t>
            </a:r>
            <a:r>
              <a:rPr lang="en-GB" sz="2000" dirty="0" err="1"/>
              <a:t>akcija</a:t>
            </a:r>
            <a:r>
              <a:rPr lang="en-GB" sz="2000" dirty="0"/>
              <a:t>, </a:t>
            </a:r>
          </a:p>
          <a:p>
            <a:pPr marL="914400" lvl="1">
              <a:buClr>
                <a:schemeClr val="tx1"/>
              </a:buClr>
              <a:buFont typeface="Arial" charset="0"/>
              <a:buBlip>
                <a:blip r:embed="rId3"/>
              </a:buBlip>
            </a:pPr>
            <a:r>
              <a:rPr lang="en-GB" sz="2000" dirty="0"/>
              <a:t>software-a </a:t>
            </a:r>
            <a:r>
              <a:rPr lang="en-GB" sz="2000" dirty="0" err="1"/>
              <a:t>koji</a:t>
            </a:r>
            <a:r>
              <a:rPr lang="en-GB" sz="2000" dirty="0"/>
              <a:t> </a:t>
            </a:r>
            <a:r>
              <a:rPr lang="en-GB" sz="2000" dirty="0" err="1"/>
              <a:t>odmah</a:t>
            </a:r>
            <a:r>
              <a:rPr lang="en-GB" sz="2000" dirty="0"/>
              <a:t> </a:t>
            </a:r>
            <a:r>
              <a:rPr lang="en-GB" sz="2000" dirty="0" err="1"/>
              <a:t>analizira</a:t>
            </a:r>
            <a:r>
              <a:rPr lang="en-GB" sz="2000" dirty="0"/>
              <a:t> </a:t>
            </a:r>
            <a:r>
              <a:rPr lang="en-GB" sz="2000" dirty="0" err="1"/>
              <a:t>postoje</a:t>
            </a:r>
            <a:r>
              <a:rPr lang="en-GB" sz="2000" dirty="0"/>
              <a:t> </a:t>
            </a:r>
            <a:r>
              <a:rPr lang="en-GB" sz="2000" dirty="0" err="1"/>
              <a:t>li</a:t>
            </a:r>
            <a:r>
              <a:rPr lang="en-GB" sz="2000" dirty="0"/>
              <a:t> </a:t>
            </a:r>
            <a:r>
              <a:rPr lang="en-GB" sz="2000" dirty="0" err="1"/>
              <a:t>odstupanja</a:t>
            </a:r>
            <a:r>
              <a:rPr lang="en-GB" sz="2000" dirty="0"/>
              <a:t> u </a:t>
            </a:r>
            <a:r>
              <a:rPr lang="en-GB" sz="2000" dirty="0" err="1"/>
              <a:t>ocjenama</a:t>
            </a:r>
            <a:r>
              <a:rPr lang="en-GB" sz="2000" dirty="0"/>
              <a:t> </a:t>
            </a:r>
            <a:r>
              <a:rPr lang="en-GB" sz="2000" dirty="0" err="1"/>
              <a:t>pojedinih</a:t>
            </a:r>
            <a:r>
              <a:rPr lang="en-GB" sz="2000" dirty="0"/>
              <a:t> </a:t>
            </a:r>
            <a:r>
              <a:rPr lang="en-GB" sz="2000" dirty="0" err="1"/>
              <a:t>sudaca</a:t>
            </a:r>
            <a:r>
              <a:rPr lang="en-GB" sz="2000" dirty="0"/>
              <a:t> </a:t>
            </a:r>
            <a:r>
              <a:rPr lang="en-GB" sz="2000" dirty="0" err="1"/>
              <a:t>ili</a:t>
            </a:r>
            <a:r>
              <a:rPr lang="en-GB" sz="2000" dirty="0"/>
              <a:t> </a:t>
            </a:r>
            <a:r>
              <a:rPr lang="en-GB" sz="2000" dirty="0" err="1"/>
              <a:t>druge</a:t>
            </a:r>
            <a:r>
              <a:rPr lang="en-GB" sz="2000" dirty="0"/>
              <a:t> </a:t>
            </a:r>
            <a:r>
              <a:rPr lang="en-GB" sz="2000" dirty="0" err="1"/>
              <a:t>nelogičnosti</a:t>
            </a:r>
            <a:endParaRPr lang="fr-CH" sz="2000" dirty="0"/>
          </a:p>
        </p:txBody>
      </p:sp>
      <p:pic>
        <p:nvPicPr>
          <p:cNvPr id="230404" name="Picture 4" descr="FS-vancouver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425700" y="4010025"/>
            <a:ext cx="3468688" cy="22875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4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4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4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612A7-3DBB-457B-95A4-B67F86964F77}" type="slidenum">
              <a:rPr lang="en-GB"/>
              <a:pPr/>
              <a:t>46</a:t>
            </a:fld>
            <a:endParaRPr lang="en-GB"/>
          </a:p>
        </p:txBody>
      </p:sp>
      <p:sp>
        <p:nvSpPr>
          <p:cNvPr id="231426" name="Rectangle 2"/>
          <p:cNvSpPr>
            <a:spLocks noGrp="1" noChangeArrowheads="1"/>
          </p:cNvSpPr>
          <p:nvPr>
            <p:ph type="title"/>
          </p:nvPr>
        </p:nvSpPr>
        <p:spPr>
          <a:xfrm>
            <a:off x="415925" y="461963"/>
            <a:ext cx="7197725" cy="366712"/>
          </a:xfrm>
        </p:spPr>
        <p:txBody>
          <a:bodyPr/>
          <a:lstStyle/>
          <a:p>
            <a:r>
              <a:rPr lang="fr-CH" sz="1800"/>
              <a:t>Pravednije - 13</a:t>
            </a:r>
          </a:p>
        </p:txBody>
      </p:sp>
      <p:sp>
        <p:nvSpPr>
          <p:cNvPr id="2314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15925" y="836613"/>
            <a:ext cx="8256588" cy="5495925"/>
          </a:xfrm>
        </p:spPr>
        <p:txBody>
          <a:bodyPr/>
          <a:lstStyle/>
          <a:p>
            <a:pPr marL="0" indent="0">
              <a:buClr>
                <a:schemeClr val="tx1"/>
              </a:buClr>
              <a:buFontTx/>
              <a:buBlip>
                <a:blip r:embed="rId3"/>
              </a:buBlip>
            </a:pPr>
            <a:r>
              <a:rPr lang="en-GB"/>
              <a:t> </a:t>
            </a:r>
            <a:r>
              <a:rPr lang="en-GB" sz="2000"/>
              <a:t>u umjetničkom klizanju svaki sudac ima ispred sebe ekran senzitivan na dodir</a:t>
            </a:r>
          </a:p>
          <a:p>
            <a:pPr marL="0" indent="0">
              <a:buClr>
                <a:schemeClr val="tx1"/>
              </a:buClr>
              <a:buFontTx/>
              <a:buNone/>
            </a:pPr>
            <a:endParaRPr lang="en-GB" sz="2000"/>
          </a:p>
        </p:txBody>
      </p:sp>
      <p:pic>
        <p:nvPicPr>
          <p:cNvPr id="231429" name="Picture 5" descr="fs-judges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85850" y="2154238"/>
            <a:ext cx="2317750" cy="3548062"/>
          </a:xfrm>
          <a:prstGeom prst="rect">
            <a:avLst/>
          </a:prstGeom>
          <a:noFill/>
        </p:spPr>
      </p:pic>
      <p:pic>
        <p:nvPicPr>
          <p:cNvPr id="231430" name="Picture 6" descr="fs-judges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949700" y="2266950"/>
            <a:ext cx="4448175" cy="333533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0FFAB2-01D6-4C52-A274-FC306CF104FB}" type="slidenum">
              <a:rPr lang="en-GB"/>
              <a:pPr/>
              <a:t>47</a:t>
            </a:fld>
            <a:endParaRPr lang="en-GB"/>
          </a:p>
        </p:txBody>
      </p:sp>
      <p:sp>
        <p:nvSpPr>
          <p:cNvPr id="232450" name="Rectangle 2"/>
          <p:cNvSpPr>
            <a:spLocks noGrp="1" noChangeArrowheads="1"/>
          </p:cNvSpPr>
          <p:nvPr>
            <p:ph type="title"/>
          </p:nvPr>
        </p:nvSpPr>
        <p:spPr>
          <a:xfrm>
            <a:off x="415925" y="461963"/>
            <a:ext cx="7197725" cy="366712"/>
          </a:xfrm>
        </p:spPr>
        <p:txBody>
          <a:bodyPr/>
          <a:lstStyle/>
          <a:p>
            <a:r>
              <a:rPr lang="fr-CH" sz="1800"/>
              <a:t>Pravednije - 14</a:t>
            </a:r>
          </a:p>
        </p:txBody>
      </p:sp>
      <p:sp>
        <p:nvSpPr>
          <p:cNvPr id="2324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15925" y="836613"/>
            <a:ext cx="8256588" cy="5495925"/>
          </a:xfrm>
        </p:spPr>
        <p:txBody>
          <a:bodyPr/>
          <a:lstStyle/>
          <a:p>
            <a:pPr marL="0" indent="0">
              <a:buClr>
                <a:schemeClr val="tx1"/>
              </a:buClr>
              <a:buFontTx/>
              <a:buBlip>
                <a:blip r:embed="rId3"/>
              </a:buBlip>
            </a:pPr>
            <a:r>
              <a:rPr lang="en-GB"/>
              <a:t> </a:t>
            </a:r>
            <a:r>
              <a:rPr lang="en-GB" sz="2000"/>
              <a:t>prije početka natjecanja svaki klizač ili par mora predati opis svog nastupa gdje je specificirano kojim slijedom će izvesti skokove, medjukorake i piruete. Kada počinje nastup tog klizača ili para na ekranu suca se prikazuju ti podaci:</a:t>
            </a:r>
          </a:p>
          <a:p>
            <a:pPr marL="0" indent="0">
              <a:buClr>
                <a:schemeClr val="tx1"/>
              </a:buClr>
              <a:buFontTx/>
              <a:buBlip>
                <a:blip r:embed="rId3"/>
              </a:buBlip>
            </a:pPr>
            <a:endParaRPr lang="en-GB" sz="2000"/>
          </a:p>
          <a:p>
            <a:pPr marL="0" indent="0">
              <a:buClr>
                <a:schemeClr val="tx1"/>
              </a:buClr>
              <a:buFontTx/>
              <a:buBlip>
                <a:blip r:embed="rId3"/>
              </a:buBlip>
            </a:pPr>
            <a:endParaRPr lang="en-GB" sz="2000"/>
          </a:p>
          <a:p>
            <a:pPr marL="0" indent="0">
              <a:buClr>
                <a:schemeClr val="tx1"/>
              </a:buClr>
              <a:buFontTx/>
              <a:buBlip>
                <a:blip r:embed="rId3"/>
              </a:buBlip>
            </a:pPr>
            <a:endParaRPr lang="en-GB" sz="2000"/>
          </a:p>
          <a:p>
            <a:pPr marL="0" indent="0">
              <a:buClr>
                <a:schemeClr val="tx1"/>
              </a:buClr>
              <a:buFontTx/>
              <a:buBlip>
                <a:blip r:embed="rId3"/>
              </a:buBlip>
            </a:pPr>
            <a:endParaRPr lang="en-GB" sz="2000"/>
          </a:p>
          <a:p>
            <a:pPr marL="0" indent="0">
              <a:buClr>
                <a:schemeClr val="tx1"/>
              </a:buClr>
              <a:buFontTx/>
              <a:buBlip>
                <a:blip r:embed="rId3"/>
              </a:buBlip>
            </a:pPr>
            <a:endParaRPr lang="en-GB" sz="2000"/>
          </a:p>
          <a:p>
            <a:pPr marL="0" indent="0">
              <a:buClr>
                <a:schemeClr val="tx1"/>
              </a:buClr>
              <a:buFontTx/>
              <a:buBlip>
                <a:blip r:embed="rId3"/>
              </a:buBlip>
            </a:pPr>
            <a:endParaRPr lang="en-GB" sz="2000"/>
          </a:p>
          <a:p>
            <a:pPr marL="0" indent="0">
              <a:buClr>
                <a:schemeClr val="tx1"/>
              </a:buClr>
              <a:buFontTx/>
              <a:buBlip>
                <a:blip r:embed="rId3"/>
              </a:buBlip>
            </a:pPr>
            <a:endParaRPr lang="en-GB" sz="2000"/>
          </a:p>
          <a:p>
            <a:pPr marL="0" indent="0">
              <a:buClr>
                <a:schemeClr val="tx1"/>
              </a:buClr>
              <a:buFontTx/>
              <a:buBlip>
                <a:blip r:embed="rId3"/>
              </a:buBlip>
            </a:pPr>
            <a:endParaRPr lang="en-GB" sz="2000"/>
          </a:p>
          <a:p>
            <a:pPr marL="0" indent="0">
              <a:buClr>
                <a:schemeClr val="tx1"/>
              </a:buClr>
              <a:buFontTx/>
              <a:buBlip>
                <a:blip r:embed="rId3"/>
              </a:buBlip>
            </a:pPr>
            <a:r>
              <a:rPr lang="en-GB" sz="2000"/>
              <a:t> a sudac mora odmah unijeti svoju ocjenu za svaku od tih akcija</a:t>
            </a:r>
          </a:p>
          <a:p>
            <a:pPr marL="0" indent="0">
              <a:buClr>
                <a:schemeClr val="tx1"/>
              </a:buClr>
              <a:buFontTx/>
              <a:buNone/>
            </a:pPr>
            <a:endParaRPr lang="en-GB" sz="2000"/>
          </a:p>
        </p:txBody>
      </p:sp>
      <p:pic>
        <p:nvPicPr>
          <p:cNvPr id="232454" name="Picture 6" descr="images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92388" y="2667000"/>
            <a:ext cx="4057650" cy="270033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45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6BED1B-B8EA-4AF6-B24B-A7BEB50D01CA}" type="slidenum">
              <a:rPr lang="en-GB"/>
              <a:pPr/>
              <a:t>48</a:t>
            </a:fld>
            <a:endParaRPr lang="en-GB"/>
          </a:p>
        </p:txBody>
      </p:sp>
      <p:sp>
        <p:nvSpPr>
          <p:cNvPr id="234498" name="Rectangle 2"/>
          <p:cNvSpPr>
            <a:spLocks noGrp="1" noChangeArrowheads="1"/>
          </p:cNvSpPr>
          <p:nvPr>
            <p:ph type="title"/>
          </p:nvPr>
        </p:nvSpPr>
        <p:spPr>
          <a:xfrm>
            <a:off x="415925" y="461963"/>
            <a:ext cx="7197725" cy="366712"/>
          </a:xfrm>
        </p:spPr>
        <p:txBody>
          <a:bodyPr/>
          <a:lstStyle/>
          <a:p>
            <a:r>
              <a:rPr lang="fr-CH" sz="1800"/>
              <a:t>Pravednije - 15</a:t>
            </a:r>
          </a:p>
        </p:txBody>
      </p:sp>
      <p:sp>
        <p:nvSpPr>
          <p:cNvPr id="2344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15925" y="836613"/>
            <a:ext cx="8256588" cy="5495925"/>
          </a:xfrm>
        </p:spPr>
        <p:txBody>
          <a:bodyPr/>
          <a:lstStyle/>
          <a:p>
            <a:pPr marL="0" indent="0">
              <a:buClr>
                <a:schemeClr val="tx1"/>
              </a:buClr>
              <a:buFontTx/>
              <a:buBlip>
                <a:blip r:embed="rId3"/>
              </a:buBlip>
            </a:pPr>
            <a:r>
              <a:rPr lang="en-GB" sz="2000"/>
              <a:t> na kraju nastupa suci moraju dodati svoju ocjenu koreografije I umjetničkog dojma</a:t>
            </a:r>
          </a:p>
          <a:p>
            <a:pPr marL="0" indent="0">
              <a:buClr>
                <a:schemeClr val="tx1"/>
              </a:buClr>
              <a:buFontTx/>
              <a:buNone/>
            </a:pPr>
            <a:endParaRPr lang="en-GB" sz="2000"/>
          </a:p>
          <a:p>
            <a:pPr marL="0" indent="0">
              <a:buClr>
                <a:schemeClr val="tx1"/>
              </a:buClr>
              <a:buFontTx/>
              <a:buNone/>
            </a:pPr>
            <a:endParaRPr lang="en-GB" sz="2000"/>
          </a:p>
          <a:p>
            <a:pPr marL="0" indent="0">
              <a:buClr>
                <a:schemeClr val="tx1"/>
              </a:buClr>
              <a:buFontTx/>
              <a:buBlip>
                <a:blip r:embed="rId3"/>
              </a:buBlip>
            </a:pPr>
            <a:endParaRPr lang="en-GB" sz="2000"/>
          </a:p>
          <a:p>
            <a:pPr marL="0" indent="0">
              <a:buClr>
                <a:schemeClr val="tx1"/>
              </a:buClr>
              <a:buFontTx/>
              <a:buNone/>
            </a:pPr>
            <a:endParaRPr lang="en-GB" sz="2000"/>
          </a:p>
          <a:p>
            <a:pPr marL="0" indent="0">
              <a:buClr>
                <a:schemeClr val="tx1"/>
              </a:buClr>
              <a:buFontTx/>
              <a:buNone/>
            </a:pPr>
            <a:endParaRPr lang="en-GB" sz="2000"/>
          </a:p>
          <a:p>
            <a:pPr marL="0" indent="0">
              <a:buClr>
                <a:schemeClr val="tx1"/>
              </a:buClr>
              <a:buFontTx/>
              <a:buNone/>
            </a:pPr>
            <a:endParaRPr lang="en-GB" sz="2000"/>
          </a:p>
          <a:p>
            <a:pPr marL="0" indent="0">
              <a:buClr>
                <a:schemeClr val="tx1"/>
              </a:buClr>
              <a:buFontTx/>
              <a:buNone/>
            </a:pPr>
            <a:endParaRPr lang="en-GB" sz="2000"/>
          </a:p>
          <a:p>
            <a:pPr marL="0" indent="0">
              <a:buClr>
                <a:schemeClr val="tx1"/>
              </a:buClr>
              <a:buFontTx/>
              <a:buBlip>
                <a:blip r:embed="rId3"/>
              </a:buBlip>
            </a:pPr>
            <a:endParaRPr lang="en-GB" sz="2000"/>
          </a:p>
          <a:p>
            <a:pPr marL="0" indent="0">
              <a:buClr>
                <a:schemeClr val="tx1"/>
              </a:buClr>
              <a:buFontTx/>
              <a:buBlip>
                <a:blip r:embed="rId3"/>
              </a:buBlip>
            </a:pPr>
            <a:endParaRPr lang="en-GB" sz="2000"/>
          </a:p>
          <a:p>
            <a:pPr marL="0" indent="0">
              <a:buClr>
                <a:schemeClr val="tx1"/>
              </a:buClr>
              <a:buFontTx/>
              <a:buBlip>
                <a:blip r:embed="rId3"/>
              </a:buBlip>
            </a:pPr>
            <a:r>
              <a:rPr lang="en-GB" sz="2000"/>
              <a:t> software usporedjuje kako su suci ocijenili pojedinu akciju i glavni sudac odmah dobija podatak da li nečija ocjena bitno odstupa od ostalih</a:t>
            </a:r>
          </a:p>
          <a:p>
            <a:pPr marL="0" indent="0">
              <a:buClr>
                <a:schemeClr val="tx1"/>
              </a:buClr>
              <a:buFontTx/>
              <a:buNone/>
            </a:pPr>
            <a:endParaRPr lang="en-GB" sz="2000"/>
          </a:p>
        </p:txBody>
      </p:sp>
      <p:pic>
        <p:nvPicPr>
          <p:cNvPr id="234501" name="Picture 5" descr="FS judging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465388" y="1906588"/>
            <a:ext cx="3898900" cy="29241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49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FAFF49-A425-4450-9784-57878171A0F5}" type="slidenum">
              <a:rPr lang="en-GB"/>
              <a:pPr/>
              <a:t>49</a:t>
            </a:fld>
            <a:endParaRPr lang="en-GB"/>
          </a:p>
        </p:txBody>
      </p:sp>
      <p:sp>
        <p:nvSpPr>
          <p:cNvPr id="235522" name="Rectangle 2"/>
          <p:cNvSpPr>
            <a:spLocks noGrp="1" noChangeArrowheads="1"/>
          </p:cNvSpPr>
          <p:nvPr>
            <p:ph type="title"/>
          </p:nvPr>
        </p:nvSpPr>
        <p:spPr>
          <a:xfrm>
            <a:off x="415925" y="461963"/>
            <a:ext cx="7197725" cy="366712"/>
          </a:xfrm>
        </p:spPr>
        <p:txBody>
          <a:bodyPr/>
          <a:lstStyle/>
          <a:p>
            <a:r>
              <a:rPr lang="fr-CH" sz="1800"/>
              <a:t>Pravednije - 16</a:t>
            </a:r>
          </a:p>
        </p:txBody>
      </p:sp>
      <p:sp>
        <p:nvSpPr>
          <p:cNvPr id="2355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15925" y="836613"/>
            <a:ext cx="8256588" cy="5495925"/>
          </a:xfrm>
        </p:spPr>
        <p:txBody>
          <a:bodyPr/>
          <a:lstStyle/>
          <a:p>
            <a:pPr marL="0" indent="0">
              <a:buClr>
                <a:schemeClr val="tx1"/>
              </a:buClr>
              <a:buFontTx/>
              <a:buBlip>
                <a:blip r:embed="rId3"/>
              </a:buBlip>
            </a:pPr>
            <a:r>
              <a:rPr lang="en-GB" sz="2000"/>
              <a:t> u slučaju znatnog odstupanja ocjene za pojedinu akciju glavni sudac može pozvati suca/suce da zajedno pogledaju snimku te akcije, te zatražiti objašnjenje i eventualnu korekciju:</a:t>
            </a:r>
          </a:p>
          <a:p>
            <a:pPr marL="0" indent="0">
              <a:buClr>
                <a:schemeClr val="tx1"/>
              </a:buClr>
              <a:buFontTx/>
              <a:buNone/>
            </a:pPr>
            <a:endParaRPr lang="en-GB" sz="2000"/>
          </a:p>
          <a:p>
            <a:pPr marL="0" indent="0">
              <a:buClr>
                <a:schemeClr val="tx1"/>
              </a:buClr>
              <a:buFontTx/>
              <a:buNone/>
            </a:pPr>
            <a:endParaRPr lang="en-GB" sz="2000"/>
          </a:p>
        </p:txBody>
      </p:sp>
      <p:pic>
        <p:nvPicPr>
          <p:cNvPr id="235525" name="Picture 5" descr="FS-judgi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81138" y="2232025"/>
            <a:ext cx="5934075" cy="395763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67B231-5393-4C1C-A55B-38239BA8D52A}" type="slidenum">
              <a:rPr lang="en-GB"/>
              <a:pPr/>
              <a:t>5</a:t>
            </a:fld>
            <a:endParaRPr lang="en-GB"/>
          </a:p>
        </p:txBody>
      </p:sp>
      <p:sp>
        <p:nvSpPr>
          <p:cNvPr id="95236" name="Rectangle 4"/>
          <p:cNvSpPr>
            <a:spLocks noGrp="1" noChangeArrowheads="1"/>
          </p:cNvSpPr>
          <p:nvPr>
            <p:ph type="title"/>
          </p:nvPr>
        </p:nvSpPr>
        <p:spPr>
          <a:xfrm>
            <a:off x="415925" y="461963"/>
            <a:ext cx="7197725" cy="366712"/>
          </a:xfrm>
        </p:spPr>
        <p:txBody>
          <a:bodyPr/>
          <a:lstStyle/>
          <a:p>
            <a:r>
              <a:rPr lang="en-US" sz="1800"/>
              <a:t>IT sustav Igara</a:t>
            </a:r>
          </a:p>
        </p:txBody>
      </p:sp>
      <p:sp>
        <p:nvSpPr>
          <p:cNvPr id="95238" name="Rectangle 6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 marL="0" indent="0">
              <a:buFontTx/>
              <a:buNone/>
            </a:pPr>
            <a:r>
              <a:rPr lang="fr-CH" b="1" dirty="0"/>
              <a:t>Informacijski sustav Olimpijskih Igara jedan je od:</a:t>
            </a:r>
            <a:br>
              <a:rPr lang="fr-CH" b="1" dirty="0"/>
            </a:br>
            <a:endParaRPr lang="fr-CH" b="1" dirty="0"/>
          </a:p>
          <a:p>
            <a:pPr marL="0" indent="0"/>
            <a:r>
              <a:rPr lang="fr-CH" sz="2000" dirty="0"/>
              <a:t> najsloženijih </a:t>
            </a:r>
            <a:br>
              <a:rPr lang="fr-CH" sz="2000" dirty="0"/>
            </a:br>
            <a:endParaRPr lang="fr-CH" sz="2000" dirty="0"/>
          </a:p>
          <a:p>
            <a:pPr marL="0" indent="0"/>
            <a:r>
              <a:rPr lang="fr-CH" sz="2000" dirty="0"/>
              <a:t> najskupljih i </a:t>
            </a:r>
            <a:br>
              <a:rPr lang="fr-CH" sz="2000" dirty="0"/>
            </a:br>
            <a:endParaRPr lang="fr-CH" sz="2000" dirty="0"/>
          </a:p>
          <a:p>
            <a:pPr marL="0" indent="0"/>
            <a:r>
              <a:rPr lang="fr-CH" sz="2000" dirty="0"/>
              <a:t> najriskantnijih</a:t>
            </a:r>
            <a:br>
              <a:rPr lang="fr-CH" sz="2000" dirty="0"/>
            </a:br>
            <a:r>
              <a:rPr lang="fr-CH" sz="2000" dirty="0"/>
              <a:t> </a:t>
            </a:r>
          </a:p>
          <a:p>
            <a:pPr marL="0" indent="0">
              <a:buFontTx/>
              <a:buNone/>
            </a:pPr>
            <a:r>
              <a:rPr lang="fr-CH" sz="2000" dirty="0"/>
              <a:t>IT projekata u svijetu </a:t>
            </a:r>
          </a:p>
          <a:p>
            <a:pPr marL="0" indent="0"/>
            <a:endParaRPr lang="en-US" sz="2000" dirty="0"/>
          </a:p>
        </p:txBody>
      </p:sp>
      <p:pic>
        <p:nvPicPr>
          <p:cNvPr id="95239" name="Picture 7" descr="2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539750" y="1268413"/>
            <a:ext cx="4051300" cy="3038475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5238" grpId="0" uiExpand="1" build="p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01B26C-1041-492E-93AA-48632201E571}" type="slidenum">
              <a:rPr lang="en-GB"/>
              <a:pPr/>
              <a:t>50</a:t>
            </a:fld>
            <a:endParaRPr lang="en-GB"/>
          </a:p>
        </p:txBody>
      </p:sp>
      <p:sp>
        <p:nvSpPr>
          <p:cNvPr id="236546" name="Rectangle 2"/>
          <p:cNvSpPr>
            <a:spLocks noGrp="1" noChangeArrowheads="1"/>
          </p:cNvSpPr>
          <p:nvPr>
            <p:ph type="title"/>
          </p:nvPr>
        </p:nvSpPr>
        <p:spPr>
          <a:xfrm>
            <a:off x="415925" y="461963"/>
            <a:ext cx="7197725" cy="366712"/>
          </a:xfrm>
        </p:spPr>
        <p:txBody>
          <a:bodyPr/>
          <a:lstStyle/>
          <a:p>
            <a:r>
              <a:rPr lang="fr-CH" sz="1800"/>
              <a:t>Pravednije - 17</a:t>
            </a:r>
          </a:p>
        </p:txBody>
      </p:sp>
      <p:sp>
        <p:nvSpPr>
          <p:cNvPr id="2365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15925" y="1370013"/>
            <a:ext cx="8256588" cy="4962525"/>
          </a:xfrm>
        </p:spPr>
        <p:txBody>
          <a:bodyPr/>
          <a:lstStyle/>
          <a:p>
            <a:pPr marL="0" indent="0">
              <a:buClr>
                <a:schemeClr val="tx1"/>
              </a:buClr>
              <a:buFontTx/>
              <a:buBlip>
                <a:blip r:embed="rId3"/>
              </a:buBlip>
            </a:pPr>
            <a:r>
              <a:rPr lang="en-GB" sz="2000"/>
              <a:t> pored toga software ukazuje na moguće dogovore među sucima detektirajući da li suci iz pojedinih zemalja / regija favoriziraju pojedine klizače / parove</a:t>
            </a:r>
          </a:p>
          <a:p>
            <a:pPr marL="0" indent="0">
              <a:buClr>
                <a:schemeClr val="tx1"/>
              </a:buClr>
              <a:buFontTx/>
              <a:buNone/>
            </a:pPr>
            <a:endParaRPr lang="en-GB" sz="2000"/>
          </a:p>
          <a:p>
            <a:pPr marL="0" indent="0">
              <a:buClr>
                <a:schemeClr val="tx1"/>
              </a:buClr>
              <a:buFontTx/>
              <a:buBlip>
                <a:blip r:embed="rId3"/>
              </a:buBlip>
            </a:pPr>
            <a:r>
              <a:rPr lang="en-GB" sz="2000"/>
              <a:t> Vrlo je sličan sustav razvijen za suđenje u artističkoj i ritmičkoj gimnastici</a:t>
            </a:r>
          </a:p>
          <a:p>
            <a:pPr marL="0" indent="0">
              <a:buClr>
                <a:schemeClr val="tx1"/>
              </a:buClr>
              <a:buFontTx/>
              <a:buBlip>
                <a:blip r:embed="rId3"/>
              </a:buBlip>
            </a:pPr>
            <a:endParaRPr lang="en-GB" sz="2000"/>
          </a:p>
          <a:p>
            <a:pPr marL="0" indent="0">
              <a:buClr>
                <a:schemeClr val="tx1"/>
              </a:buClr>
              <a:buFontTx/>
              <a:buBlip>
                <a:blip r:embed="rId3"/>
              </a:buBlip>
            </a:pPr>
            <a:r>
              <a:rPr lang="en-GB" sz="2000"/>
              <a:t> Digitalizirana snimka natjecanja koja se može lako analizirati uz veliku pomoć super slow-motiona koristi se i u mačevanju i taekwondou </a:t>
            </a:r>
          </a:p>
          <a:p>
            <a:pPr marL="0" indent="0">
              <a:buClr>
                <a:schemeClr val="tx1"/>
              </a:buClr>
              <a:buFontTx/>
              <a:buNone/>
            </a:pPr>
            <a:endParaRPr lang="en-GB" sz="2000"/>
          </a:p>
          <a:p>
            <a:pPr marL="0" indent="0">
              <a:buClr>
                <a:schemeClr val="tx1"/>
              </a:buClr>
              <a:buFontTx/>
              <a:buNone/>
            </a:pPr>
            <a:endParaRPr lang="en-GB" sz="20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5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5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2EA700-BE40-43BC-BE49-11674E68FC31}" type="slidenum">
              <a:rPr lang="en-GB"/>
              <a:pPr/>
              <a:t>51</a:t>
            </a:fld>
            <a:endParaRPr lang="en-GB"/>
          </a:p>
        </p:txBody>
      </p:sp>
      <p:sp>
        <p:nvSpPr>
          <p:cNvPr id="284674" name="Rectangle 2"/>
          <p:cNvSpPr>
            <a:spLocks noGrp="1" noChangeArrowheads="1"/>
          </p:cNvSpPr>
          <p:nvPr>
            <p:ph type="title"/>
          </p:nvPr>
        </p:nvSpPr>
        <p:spPr>
          <a:xfrm>
            <a:off x="415925" y="460653"/>
            <a:ext cx="7197725" cy="369332"/>
          </a:xfrm>
        </p:spPr>
        <p:txBody>
          <a:bodyPr/>
          <a:lstStyle/>
          <a:p>
            <a:r>
              <a:rPr lang="fr-CH" sz="1800" dirty="0"/>
              <a:t>Pravednije </a:t>
            </a:r>
            <a:r>
              <a:rPr lang="fr-CH" sz="1800" dirty="0" smtClean="0"/>
              <a:t>– </a:t>
            </a:r>
            <a:r>
              <a:rPr lang="hr-HR" sz="1800" dirty="0" smtClean="0"/>
              <a:t>18</a:t>
            </a:r>
            <a:endParaRPr lang="fr-CH" sz="1800" dirty="0"/>
          </a:p>
        </p:txBody>
      </p:sp>
      <p:sp>
        <p:nvSpPr>
          <p:cNvPr id="2846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15925" y="1014413"/>
            <a:ext cx="8256588" cy="5318125"/>
          </a:xfrm>
        </p:spPr>
        <p:txBody>
          <a:bodyPr/>
          <a:lstStyle/>
          <a:p>
            <a:pPr marL="0" indent="0">
              <a:buClr>
                <a:schemeClr val="tx1"/>
              </a:buClr>
              <a:buFontTx/>
              <a:buBlip>
                <a:blip r:embed="rId3"/>
              </a:buBlip>
            </a:pPr>
            <a:r>
              <a:rPr lang="en-GB" sz="2000"/>
              <a:t> slične kamere i sustav koji digitalizira snimke i omogućava lako pretraživanje super slow-motiona postavljaju se iznad cilja/mjesta okreta u bazenu kako bi se u slučaju potrebe mogle donijeti pravične odluke:</a:t>
            </a:r>
          </a:p>
          <a:p>
            <a:pPr marL="0" indent="0">
              <a:buClr>
                <a:schemeClr val="tx1"/>
              </a:buClr>
              <a:buFontTx/>
              <a:buNone/>
            </a:pPr>
            <a:r>
              <a:rPr lang="en-GB"/>
              <a:t>    </a:t>
            </a:r>
          </a:p>
        </p:txBody>
      </p:sp>
      <p:pic>
        <p:nvPicPr>
          <p:cNvPr id="284676" name="Picture 4" descr="SW-cameras at finish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01763" y="2720975"/>
            <a:ext cx="6015037" cy="34591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8EB4A-128D-4D87-BD3F-7F49C0A3CD26}" type="slidenum">
              <a:rPr lang="en-GB"/>
              <a:pPr/>
              <a:t>52</a:t>
            </a:fld>
            <a:endParaRPr lang="en-GB"/>
          </a:p>
        </p:txBody>
      </p:sp>
      <p:sp>
        <p:nvSpPr>
          <p:cNvPr id="243714" name="Rectangle 2"/>
          <p:cNvSpPr>
            <a:spLocks noGrp="1" noChangeArrowheads="1"/>
          </p:cNvSpPr>
          <p:nvPr>
            <p:ph type="title"/>
          </p:nvPr>
        </p:nvSpPr>
        <p:spPr>
          <a:xfrm>
            <a:off x="415925" y="461963"/>
            <a:ext cx="7197725" cy="366712"/>
          </a:xfrm>
        </p:spPr>
        <p:txBody>
          <a:bodyPr/>
          <a:lstStyle/>
          <a:p>
            <a:r>
              <a:rPr lang="fr-CH" sz="1800"/>
              <a:t>Pouzdanije - 1</a:t>
            </a:r>
          </a:p>
        </p:txBody>
      </p:sp>
      <p:sp>
        <p:nvSpPr>
          <p:cNvPr id="2437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r>
              <a:rPr lang="en-GB" b="1"/>
              <a:t>Pouzdanije </a:t>
            </a:r>
            <a:br>
              <a:rPr lang="en-GB" b="1"/>
            </a:br>
            <a:endParaRPr lang="en-GB"/>
          </a:p>
          <a:p>
            <a:pPr marL="0" indent="0">
              <a:buClr>
                <a:schemeClr val="tx1"/>
              </a:buClr>
              <a:buFontTx/>
              <a:buBlip>
                <a:blip r:embed="rId3"/>
              </a:buBlip>
            </a:pPr>
            <a:r>
              <a:rPr lang="en-GB" sz="2000"/>
              <a:t> nakon što je elektronička tehnologija u mnogim sportovima zamijenila ručno ili mehaničko utvrđivanje rezultata bilo je nužno posvetiti veliku pažnju pouzdanosti  </a:t>
            </a:r>
          </a:p>
          <a:p>
            <a:pPr marL="0" indent="0">
              <a:buClr>
                <a:schemeClr val="tx1"/>
              </a:buClr>
              <a:buFontTx/>
              <a:buBlip>
                <a:blip r:embed="rId3"/>
              </a:buBlip>
            </a:pPr>
            <a:endParaRPr lang="en-GB" sz="2000"/>
          </a:p>
          <a:p>
            <a:pPr marL="0" indent="0">
              <a:buClr>
                <a:schemeClr val="tx1"/>
              </a:buClr>
              <a:buFontTx/>
              <a:buBlip>
                <a:blip r:embed="rId3"/>
              </a:buBlip>
            </a:pPr>
            <a:r>
              <a:rPr lang="en-GB" sz="2000"/>
              <a:t> teško je zamislivo da se od sportaša zahtjeva da se vrate na start i ponove utrku ili nastup jer je tehnologija zakazala</a:t>
            </a:r>
          </a:p>
          <a:p>
            <a:pPr marL="0" indent="0">
              <a:buClr>
                <a:schemeClr val="tx1"/>
              </a:buClr>
              <a:buFontTx/>
              <a:buBlip>
                <a:blip r:embed="rId3"/>
              </a:buBlip>
            </a:pPr>
            <a:endParaRPr lang="en-GB" sz="2000"/>
          </a:p>
          <a:p>
            <a:pPr marL="0" indent="0">
              <a:buClr>
                <a:schemeClr val="tx1"/>
              </a:buClr>
              <a:buFontTx/>
              <a:buBlip>
                <a:blip r:embed="rId3"/>
              </a:buBlip>
            </a:pPr>
            <a:r>
              <a:rPr lang="en-GB" sz="2000"/>
              <a:t> jednaka pažnja posvećena je pouzdanosti dijela informacijskog sustava koji distribuira informacije TV-u i Internetu</a:t>
            </a:r>
            <a:endParaRPr lang="fr-CH" sz="20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7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7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7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583CD6-A3C8-4920-B156-10D3FF6999DF}" type="slidenum">
              <a:rPr lang="en-GB"/>
              <a:pPr/>
              <a:t>53</a:t>
            </a:fld>
            <a:endParaRPr lang="en-GB"/>
          </a:p>
        </p:txBody>
      </p:sp>
      <p:sp>
        <p:nvSpPr>
          <p:cNvPr id="282626" name="Rectangle 2"/>
          <p:cNvSpPr>
            <a:spLocks noGrp="1" noChangeArrowheads="1"/>
          </p:cNvSpPr>
          <p:nvPr>
            <p:ph type="title"/>
          </p:nvPr>
        </p:nvSpPr>
        <p:spPr>
          <a:xfrm>
            <a:off x="415925" y="461963"/>
            <a:ext cx="7197725" cy="366712"/>
          </a:xfrm>
        </p:spPr>
        <p:txBody>
          <a:bodyPr/>
          <a:lstStyle/>
          <a:p>
            <a:r>
              <a:rPr lang="fr-CH" sz="1800"/>
              <a:t>Pouzdanije - 2</a:t>
            </a:r>
          </a:p>
        </p:txBody>
      </p:sp>
      <p:sp>
        <p:nvSpPr>
          <p:cNvPr id="2826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lnSpc>
                <a:spcPct val="80000"/>
              </a:lnSpc>
              <a:buFontTx/>
              <a:buBlip>
                <a:blip r:embed="rId3"/>
              </a:buBlip>
            </a:pPr>
            <a:r>
              <a:rPr lang="en-GB" sz="2000" dirty="0"/>
              <a:t> </a:t>
            </a:r>
            <a:r>
              <a:rPr lang="en-GB" sz="2000" dirty="0" err="1"/>
              <a:t>Iskustvo</a:t>
            </a:r>
            <a:r>
              <a:rPr lang="en-GB" sz="2000" dirty="0"/>
              <a:t> je </a:t>
            </a:r>
            <a:r>
              <a:rPr lang="en-GB" sz="2000" dirty="0" err="1"/>
              <a:t>pokazalo</a:t>
            </a:r>
            <a:r>
              <a:rPr lang="en-GB" sz="2000" dirty="0"/>
              <a:t> </a:t>
            </a:r>
            <a:r>
              <a:rPr lang="en-GB" sz="2000" dirty="0" err="1"/>
              <a:t>da</a:t>
            </a:r>
            <a:r>
              <a:rPr lang="en-GB" sz="2000" dirty="0"/>
              <a:t> je </a:t>
            </a:r>
            <a:r>
              <a:rPr lang="en-GB" sz="2000" dirty="0" err="1"/>
              <a:t>iscrpno</a:t>
            </a:r>
            <a:r>
              <a:rPr lang="en-GB" sz="2000" dirty="0"/>
              <a:t> </a:t>
            </a:r>
            <a:r>
              <a:rPr lang="en-GB" sz="2000" dirty="0" err="1"/>
              <a:t>testiranje</a:t>
            </a:r>
            <a:r>
              <a:rPr lang="en-GB" sz="2000" dirty="0"/>
              <a:t> </a:t>
            </a:r>
            <a:r>
              <a:rPr lang="en-GB" sz="2000" dirty="0" err="1"/>
              <a:t>kako</a:t>
            </a:r>
            <a:r>
              <a:rPr lang="en-GB" sz="2000" dirty="0"/>
              <a:t> </a:t>
            </a:r>
            <a:r>
              <a:rPr lang="en-GB" sz="2000" dirty="0" err="1"/>
              <a:t>pojedinih</a:t>
            </a:r>
            <a:r>
              <a:rPr lang="en-GB" sz="2000" dirty="0"/>
              <a:t> </a:t>
            </a:r>
            <a:r>
              <a:rPr lang="en-GB" sz="2000" dirty="0" err="1"/>
              <a:t>komponenata</a:t>
            </a:r>
            <a:r>
              <a:rPr lang="en-GB" sz="2000" dirty="0"/>
              <a:t>, </a:t>
            </a:r>
            <a:r>
              <a:rPr lang="en-GB" sz="2000" dirty="0" err="1"/>
              <a:t>tako</a:t>
            </a:r>
            <a:r>
              <a:rPr lang="en-GB" sz="2000" dirty="0"/>
              <a:t> </a:t>
            </a:r>
            <a:r>
              <a:rPr lang="en-GB" sz="2000" dirty="0" err="1"/>
              <a:t>i</a:t>
            </a:r>
            <a:r>
              <a:rPr lang="en-GB" sz="2000" dirty="0"/>
              <a:t> </a:t>
            </a:r>
            <a:r>
              <a:rPr lang="en-GB" sz="2000" dirty="0" err="1"/>
              <a:t>cijelih</a:t>
            </a:r>
            <a:r>
              <a:rPr lang="en-GB" sz="2000" dirty="0"/>
              <a:t> </a:t>
            </a:r>
            <a:r>
              <a:rPr lang="en-GB" sz="2000" dirty="0" err="1"/>
              <a:t>sustava</a:t>
            </a:r>
            <a:r>
              <a:rPr lang="en-GB" sz="2000" dirty="0"/>
              <a:t> </a:t>
            </a:r>
            <a:r>
              <a:rPr lang="en-GB" sz="2000" dirty="0" err="1"/>
              <a:t>jedan</a:t>
            </a:r>
            <a:r>
              <a:rPr lang="en-GB" sz="2000" dirty="0"/>
              <a:t> </a:t>
            </a:r>
            <a:r>
              <a:rPr lang="en-GB" sz="2000" dirty="0" err="1"/>
              <a:t>od</a:t>
            </a:r>
            <a:r>
              <a:rPr lang="en-GB" sz="2000" dirty="0"/>
              <a:t> </a:t>
            </a:r>
            <a:r>
              <a:rPr lang="en-GB" sz="2000" dirty="0" err="1"/>
              <a:t>najvažnijih</a:t>
            </a:r>
            <a:r>
              <a:rPr lang="en-GB" sz="2000" dirty="0"/>
              <a:t> </a:t>
            </a:r>
            <a:r>
              <a:rPr lang="en-GB" sz="2000" dirty="0" err="1"/>
              <a:t>koraka</a:t>
            </a:r>
            <a:r>
              <a:rPr lang="en-GB" sz="2000" dirty="0"/>
              <a:t> </a:t>
            </a:r>
            <a:r>
              <a:rPr lang="en-GB" sz="2000" dirty="0" err="1"/>
              <a:t>koje</a:t>
            </a:r>
            <a:r>
              <a:rPr lang="en-GB" sz="2000" dirty="0"/>
              <a:t> </a:t>
            </a:r>
            <a:r>
              <a:rPr lang="en-GB" sz="2000" dirty="0" err="1"/>
              <a:t>treba</a:t>
            </a:r>
            <a:r>
              <a:rPr lang="en-GB" sz="2000" dirty="0"/>
              <a:t> </a:t>
            </a:r>
            <a:r>
              <a:rPr lang="en-GB" sz="2000" dirty="0" err="1"/>
              <a:t>poduzeti</a:t>
            </a:r>
            <a:r>
              <a:rPr lang="en-GB" sz="2000" dirty="0"/>
              <a:t> </a:t>
            </a:r>
            <a:r>
              <a:rPr lang="en-GB" sz="2000" dirty="0" err="1"/>
              <a:t>kako</a:t>
            </a:r>
            <a:r>
              <a:rPr lang="en-GB" sz="2000" dirty="0"/>
              <a:t> bi se </a:t>
            </a:r>
            <a:r>
              <a:rPr lang="en-GB" sz="2000" dirty="0" err="1"/>
              <a:t>postigao</a:t>
            </a:r>
            <a:r>
              <a:rPr lang="en-GB" sz="2000" dirty="0"/>
              <a:t> </a:t>
            </a:r>
            <a:r>
              <a:rPr lang="en-GB" sz="2000" dirty="0" err="1"/>
              <a:t>zadovoljavajući</a:t>
            </a:r>
            <a:r>
              <a:rPr lang="en-GB" sz="2000" dirty="0"/>
              <a:t> </a:t>
            </a:r>
            <a:r>
              <a:rPr lang="en-GB" sz="2000" dirty="0" err="1"/>
              <a:t>nivo</a:t>
            </a:r>
            <a:r>
              <a:rPr lang="en-GB" sz="2000" dirty="0"/>
              <a:t> </a:t>
            </a:r>
            <a:r>
              <a:rPr lang="en-GB" sz="2000" dirty="0" err="1"/>
              <a:t>pouzdanosti</a:t>
            </a:r>
            <a:endParaRPr lang="en-GB" sz="2000" dirty="0"/>
          </a:p>
          <a:p>
            <a:pPr marL="0" indent="0">
              <a:lnSpc>
                <a:spcPct val="80000"/>
              </a:lnSpc>
              <a:buFontTx/>
              <a:buBlip>
                <a:blip r:embed="rId3"/>
              </a:buBlip>
            </a:pPr>
            <a:endParaRPr lang="en-GB" sz="2000" dirty="0"/>
          </a:p>
          <a:p>
            <a:pPr marL="0" indent="0">
              <a:lnSpc>
                <a:spcPct val="80000"/>
              </a:lnSpc>
              <a:buFontTx/>
              <a:buBlip>
                <a:blip r:embed="rId3"/>
              </a:buBlip>
            </a:pPr>
            <a:r>
              <a:rPr lang="en-GB" sz="2000" dirty="0"/>
              <a:t> u </a:t>
            </a:r>
            <a:r>
              <a:rPr lang="en-GB" sz="2000" dirty="0" err="1"/>
              <a:t>Atlanti</a:t>
            </a:r>
            <a:r>
              <a:rPr lang="en-GB" sz="2000" dirty="0"/>
              <a:t> 1996 je </a:t>
            </a:r>
            <a:r>
              <a:rPr lang="en-GB" sz="2000" dirty="0" err="1"/>
              <a:t>došlo</a:t>
            </a:r>
            <a:r>
              <a:rPr lang="en-GB" sz="2000" dirty="0"/>
              <a:t> do </a:t>
            </a:r>
            <a:r>
              <a:rPr lang="en-GB" sz="2000" dirty="0" err="1"/>
              <a:t>većih</a:t>
            </a:r>
            <a:r>
              <a:rPr lang="en-GB" sz="2000" dirty="0"/>
              <a:t> </a:t>
            </a:r>
            <a:r>
              <a:rPr lang="en-GB" sz="2000" dirty="0" err="1"/>
              <a:t>problema</a:t>
            </a:r>
            <a:r>
              <a:rPr lang="en-GB" sz="2000" dirty="0"/>
              <a:t> </a:t>
            </a:r>
            <a:r>
              <a:rPr lang="en-GB" sz="2000" dirty="0" err="1"/>
              <a:t>sa</a:t>
            </a:r>
            <a:r>
              <a:rPr lang="en-GB" sz="2000" dirty="0"/>
              <a:t> IT </a:t>
            </a:r>
            <a:r>
              <a:rPr lang="en-GB" sz="2000" dirty="0" err="1"/>
              <a:t>podrškom</a:t>
            </a:r>
            <a:r>
              <a:rPr lang="en-GB" sz="2000" dirty="0"/>
              <a:t> </a:t>
            </a:r>
            <a:r>
              <a:rPr lang="en-GB" sz="2000" dirty="0" err="1"/>
              <a:t>i</a:t>
            </a:r>
            <a:r>
              <a:rPr lang="en-GB" sz="2000" dirty="0"/>
              <a:t> to </a:t>
            </a:r>
            <a:r>
              <a:rPr lang="en-GB" sz="2000" dirty="0" err="1"/>
              <a:t>uglavnom</a:t>
            </a:r>
            <a:r>
              <a:rPr lang="en-GB" sz="2000" dirty="0"/>
              <a:t> </a:t>
            </a:r>
            <a:r>
              <a:rPr lang="en-GB" sz="2000" dirty="0" err="1"/>
              <a:t>zbog</a:t>
            </a:r>
            <a:r>
              <a:rPr lang="en-GB" sz="2000" dirty="0"/>
              <a:t> </a:t>
            </a:r>
            <a:r>
              <a:rPr lang="en-GB" sz="2000" dirty="0" err="1"/>
              <a:t>prevelikog</a:t>
            </a:r>
            <a:r>
              <a:rPr lang="en-GB" sz="2000" dirty="0"/>
              <a:t> </a:t>
            </a:r>
            <a:r>
              <a:rPr lang="en-GB" sz="2000" dirty="0" err="1"/>
              <a:t>oslanjanja</a:t>
            </a:r>
            <a:r>
              <a:rPr lang="en-GB" sz="2000" dirty="0"/>
              <a:t> </a:t>
            </a:r>
            <a:r>
              <a:rPr lang="en-GB" sz="2000" dirty="0" err="1"/>
              <a:t>na</a:t>
            </a:r>
            <a:r>
              <a:rPr lang="en-GB" sz="2000" dirty="0"/>
              <a:t> </a:t>
            </a:r>
            <a:r>
              <a:rPr lang="en-GB" sz="2000" dirty="0" err="1"/>
              <a:t>nove</a:t>
            </a:r>
            <a:r>
              <a:rPr lang="en-GB" sz="2000" dirty="0"/>
              <a:t> </a:t>
            </a:r>
            <a:r>
              <a:rPr lang="en-GB" sz="2000" dirty="0" err="1"/>
              <a:t>nedovoljno</a:t>
            </a:r>
            <a:r>
              <a:rPr lang="en-GB" sz="2000" dirty="0"/>
              <a:t> </a:t>
            </a:r>
            <a:r>
              <a:rPr lang="en-GB" sz="2000" dirty="0" err="1"/>
              <a:t>testirane</a:t>
            </a:r>
            <a:r>
              <a:rPr lang="en-GB" sz="2000" dirty="0"/>
              <a:t> </a:t>
            </a:r>
            <a:r>
              <a:rPr lang="en-GB" sz="2000" dirty="0" err="1"/>
              <a:t>i</a:t>
            </a:r>
            <a:r>
              <a:rPr lang="en-GB" sz="2000" dirty="0"/>
              <a:t> u </a:t>
            </a:r>
            <a:r>
              <a:rPr lang="en-GB" sz="2000" dirty="0" err="1"/>
              <a:t>praksi</a:t>
            </a:r>
            <a:r>
              <a:rPr lang="en-GB" sz="2000" dirty="0"/>
              <a:t> </a:t>
            </a:r>
            <a:r>
              <a:rPr lang="en-GB" sz="2000" dirty="0" err="1"/>
              <a:t>nedokazane</a:t>
            </a:r>
            <a:r>
              <a:rPr lang="en-GB" sz="2000" dirty="0"/>
              <a:t> </a:t>
            </a:r>
            <a:r>
              <a:rPr lang="en-GB" sz="2000" dirty="0" err="1"/>
              <a:t>tehnologije</a:t>
            </a:r>
            <a:r>
              <a:rPr lang="en-GB" sz="2000" dirty="0"/>
              <a:t> </a:t>
            </a:r>
          </a:p>
          <a:p>
            <a:pPr marL="0" indent="0">
              <a:lnSpc>
                <a:spcPct val="80000"/>
              </a:lnSpc>
              <a:buFontTx/>
              <a:buBlip>
                <a:blip r:embed="rId3"/>
              </a:buBlip>
            </a:pPr>
            <a:endParaRPr lang="en-GB" sz="2000" dirty="0"/>
          </a:p>
          <a:p>
            <a:pPr marL="0" indent="0">
              <a:lnSpc>
                <a:spcPct val="80000"/>
              </a:lnSpc>
              <a:buFontTx/>
              <a:buBlip>
                <a:blip r:embed="rId3"/>
              </a:buBlip>
            </a:pPr>
            <a:r>
              <a:rPr lang="en-GB" sz="2000" dirty="0"/>
              <a:t> </a:t>
            </a:r>
            <a:r>
              <a:rPr lang="en-GB" sz="2000" dirty="0" err="1"/>
              <a:t>nakon</a:t>
            </a:r>
            <a:r>
              <a:rPr lang="en-GB" sz="2000" dirty="0"/>
              <a:t> toga MOO je </a:t>
            </a:r>
            <a:r>
              <a:rPr lang="en-GB" sz="2000" dirty="0" err="1"/>
              <a:t>obvezao</a:t>
            </a:r>
            <a:r>
              <a:rPr lang="en-GB" sz="2000" dirty="0"/>
              <a:t> </a:t>
            </a:r>
            <a:r>
              <a:rPr lang="en-GB" sz="2000" dirty="0" err="1"/>
              <a:t>buduće</a:t>
            </a:r>
            <a:r>
              <a:rPr lang="en-GB" sz="2000" dirty="0"/>
              <a:t> </a:t>
            </a:r>
            <a:r>
              <a:rPr lang="en-GB" sz="2000" dirty="0" err="1"/>
              <a:t>organizatore</a:t>
            </a:r>
            <a:r>
              <a:rPr lang="en-GB" sz="2000" dirty="0"/>
              <a:t> </a:t>
            </a:r>
            <a:r>
              <a:rPr lang="en-GB" sz="2000" dirty="0" err="1"/>
              <a:t>da</a:t>
            </a:r>
            <a:r>
              <a:rPr lang="en-GB" sz="2000" dirty="0"/>
              <a:t> </a:t>
            </a:r>
            <a:r>
              <a:rPr lang="en-GB" sz="2000" dirty="0" err="1"/>
              <a:t>najkasnije</a:t>
            </a:r>
            <a:r>
              <a:rPr lang="en-GB" sz="2000" dirty="0"/>
              <a:t> </a:t>
            </a:r>
            <a:r>
              <a:rPr lang="en-GB" sz="2000" dirty="0" err="1"/>
              <a:t>godinu</a:t>
            </a:r>
            <a:r>
              <a:rPr lang="en-GB" sz="2000" dirty="0"/>
              <a:t> </a:t>
            </a:r>
            <a:r>
              <a:rPr lang="en-GB" sz="2000" dirty="0" err="1"/>
              <a:t>dana</a:t>
            </a:r>
            <a:r>
              <a:rPr lang="en-GB" sz="2000" dirty="0"/>
              <a:t> </a:t>
            </a:r>
            <a:r>
              <a:rPr lang="en-GB" sz="2000" dirty="0" err="1"/>
              <a:t>prije</a:t>
            </a:r>
            <a:r>
              <a:rPr lang="en-GB" sz="2000" dirty="0"/>
              <a:t> </a:t>
            </a:r>
            <a:r>
              <a:rPr lang="en-GB" sz="2000" dirty="0" err="1"/>
              <a:t>Igara</a:t>
            </a:r>
            <a:r>
              <a:rPr lang="en-GB" sz="2000" dirty="0"/>
              <a:t> </a:t>
            </a:r>
            <a:r>
              <a:rPr lang="en-GB" sz="2000" dirty="0" err="1"/>
              <a:t>moraju</a:t>
            </a:r>
            <a:r>
              <a:rPr lang="en-GB" sz="2000" dirty="0"/>
              <a:t> </a:t>
            </a:r>
            <a:r>
              <a:rPr lang="en-GB" sz="2000" dirty="0" err="1"/>
              <a:t>na</a:t>
            </a:r>
            <a:r>
              <a:rPr lang="en-GB" sz="2000" dirty="0"/>
              <a:t> </a:t>
            </a:r>
            <a:r>
              <a:rPr lang="en-GB" sz="2000" dirty="0" err="1"/>
              <a:t>probnim</a:t>
            </a:r>
            <a:r>
              <a:rPr lang="en-GB" sz="2000" dirty="0"/>
              <a:t> </a:t>
            </a:r>
            <a:r>
              <a:rPr lang="en-GB" sz="2000" dirty="0" err="1"/>
              <a:t>natjecanjima</a:t>
            </a:r>
            <a:r>
              <a:rPr lang="en-GB" sz="2000" dirty="0"/>
              <a:t> </a:t>
            </a:r>
            <a:r>
              <a:rPr lang="en-GB" sz="2000" dirty="0" err="1"/>
              <a:t>dokazati</a:t>
            </a:r>
            <a:r>
              <a:rPr lang="en-GB" sz="2000" dirty="0"/>
              <a:t> </a:t>
            </a:r>
            <a:r>
              <a:rPr lang="en-GB" sz="2000" dirty="0" err="1"/>
              <a:t>spremnost</a:t>
            </a:r>
            <a:r>
              <a:rPr lang="en-GB" sz="2000" dirty="0"/>
              <a:t> </a:t>
            </a:r>
            <a:r>
              <a:rPr lang="en-GB" sz="2000" dirty="0" err="1"/>
              <a:t>i</a:t>
            </a:r>
            <a:r>
              <a:rPr lang="en-GB" sz="2000" dirty="0"/>
              <a:t> </a:t>
            </a:r>
            <a:r>
              <a:rPr lang="en-GB" sz="2000" dirty="0" err="1"/>
              <a:t>pozdanost</a:t>
            </a:r>
            <a:r>
              <a:rPr lang="en-GB" sz="2000" dirty="0"/>
              <a:t> IT </a:t>
            </a:r>
            <a:r>
              <a:rPr lang="en-GB" sz="2000" dirty="0" err="1"/>
              <a:t>sustava</a:t>
            </a:r>
            <a:r>
              <a:rPr lang="en-GB" sz="2000" dirty="0"/>
              <a:t>, a </a:t>
            </a:r>
            <a:r>
              <a:rPr lang="en-GB" sz="2000" dirty="0" err="1"/>
              <a:t>federacije</a:t>
            </a:r>
            <a:r>
              <a:rPr lang="en-GB" sz="2000" dirty="0"/>
              <a:t> </a:t>
            </a:r>
            <a:r>
              <a:rPr lang="en-GB" sz="2000" dirty="0" err="1"/>
              <a:t>da</a:t>
            </a:r>
            <a:r>
              <a:rPr lang="en-GB" sz="2000" dirty="0"/>
              <a:t> se </a:t>
            </a:r>
            <a:r>
              <a:rPr lang="en-GB" sz="2000" dirty="0" err="1"/>
              <a:t>svaki</a:t>
            </a:r>
            <a:r>
              <a:rPr lang="en-GB" sz="2000" dirty="0"/>
              <a:t> </a:t>
            </a:r>
            <a:r>
              <a:rPr lang="en-GB" sz="2000" dirty="0" err="1"/>
              <a:t>novi</a:t>
            </a:r>
            <a:r>
              <a:rPr lang="en-GB" sz="2000" dirty="0"/>
              <a:t> </a:t>
            </a:r>
            <a:r>
              <a:rPr lang="en-GB" sz="2000" dirty="0" err="1"/>
              <a:t>sustav</a:t>
            </a:r>
            <a:r>
              <a:rPr lang="en-GB" sz="2000" dirty="0"/>
              <a:t> </a:t>
            </a:r>
            <a:r>
              <a:rPr lang="en-GB" sz="2000" dirty="0" err="1"/>
              <a:t>mora</a:t>
            </a:r>
            <a:r>
              <a:rPr lang="en-GB" sz="2000" dirty="0"/>
              <a:t> </a:t>
            </a:r>
            <a:r>
              <a:rPr lang="en-GB" sz="2000" dirty="0" err="1"/>
              <a:t>najmanje</a:t>
            </a:r>
            <a:r>
              <a:rPr lang="en-GB" sz="2000" dirty="0"/>
              <a:t> </a:t>
            </a:r>
            <a:r>
              <a:rPr lang="en-GB" sz="2000" dirty="0" err="1"/>
              <a:t>godinu</a:t>
            </a:r>
            <a:r>
              <a:rPr lang="en-GB" sz="2000" dirty="0"/>
              <a:t> </a:t>
            </a:r>
            <a:r>
              <a:rPr lang="en-GB" sz="2000" dirty="0" err="1"/>
              <a:t>dana</a:t>
            </a:r>
            <a:r>
              <a:rPr lang="en-GB" sz="2000" dirty="0"/>
              <a:t> </a:t>
            </a:r>
            <a:r>
              <a:rPr lang="en-GB" sz="2000" dirty="0" err="1"/>
              <a:t>testno</a:t>
            </a:r>
            <a:r>
              <a:rPr lang="en-GB" sz="2000" dirty="0"/>
              <a:t> </a:t>
            </a:r>
            <a:r>
              <a:rPr lang="en-GB" sz="2000" dirty="0" err="1"/>
              <a:t>upotrebljavati</a:t>
            </a:r>
            <a:r>
              <a:rPr lang="en-GB" sz="2000" dirty="0"/>
              <a:t> </a:t>
            </a:r>
            <a:r>
              <a:rPr lang="en-GB" sz="2000" dirty="0" err="1"/>
              <a:t>na</a:t>
            </a:r>
            <a:r>
              <a:rPr lang="en-GB" sz="2000" dirty="0"/>
              <a:t> </a:t>
            </a:r>
            <a:r>
              <a:rPr lang="en-GB" sz="2000" dirty="0" err="1"/>
              <a:t>nižim</a:t>
            </a:r>
            <a:r>
              <a:rPr lang="en-GB" sz="2000" dirty="0"/>
              <a:t> </a:t>
            </a:r>
            <a:r>
              <a:rPr lang="en-GB" sz="2000" dirty="0" err="1"/>
              <a:t>nivoima</a:t>
            </a:r>
            <a:r>
              <a:rPr lang="en-GB" sz="2000" dirty="0"/>
              <a:t> </a:t>
            </a:r>
            <a:r>
              <a:rPr lang="en-GB" sz="2000" dirty="0" err="1"/>
              <a:t>natjecanja</a:t>
            </a:r>
            <a:endParaRPr lang="en-GB" sz="2000" dirty="0"/>
          </a:p>
          <a:p>
            <a:pPr marL="0" indent="0">
              <a:lnSpc>
                <a:spcPct val="80000"/>
              </a:lnSpc>
              <a:buFontTx/>
              <a:buBlip>
                <a:blip r:embed="rId3"/>
              </a:buBlip>
            </a:pPr>
            <a:endParaRPr lang="en-GB" sz="2000" dirty="0"/>
          </a:p>
          <a:p>
            <a:pPr marL="0" indent="0">
              <a:lnSpc>
                <a:spcPct val="80000"/>
              </a:lnSpc>
              <a:buFontTx/>
              <a:buBlip>
                <a:blip r:embed="rId3"/>
              </a:buBlip>
            </a:pPr>
            <a:r>
              <a:rPr lang="en-GB" sz="2000" dirty="0"/>
              <a:t> ORIS </a:t>
            </a:r>
            <a:r>
              <a:rPr lang="en-GB" sz="2000" dirty="0" err="1"/>
              <a:t>radne</a:t>
            </a:r>
            <a:r>
              <a:rPr lang="en-GB" sz="2000" dirty="0"/>
              <a:t> </a:t>
            </a:r>
            <a:r>
              <a:rPr lang="en-GB" sz="2000" dirty="0" err="1"/>
              <a:t>grupe</a:t>
            </a:r>
            <a:r>
              <a:rPr lang="en-GB" sz="2000" dirty="0"/>
              <a:t> </a:t>
            </a:r>
            <a:r>
              <a:rPr lang="en-GB" sz="2000" dirty="0" err="1"/>
              <a:t>dobile</a:t>
            </a:r>
            <a:r>
              <a:rPr lang="en-GB" sz="2000" dirty="0"/>
              <a:t> </a:t>
            </a:r>
            <a:r>
              <a:rPr lang="en-GB" sz="2000" dirty="0" err="1"/>
              <a:t>su</a:t>
            </a:r>
            <a:r>
              <a:rPr lang="en-GB" sz="2000" dirty="0"/>
              <a:t> </a:t>
            </a:r>
            <a:r>
              <a:rPr lang="en-GB" sz="2000" dirty="0" err="1"/>
              <a:t>zadaću</a:t>
            </a:r>
            <a:r>
              <a:rPr lang="en-GB" sz="2000" dirty="0"/>
              <a:t> </a:t>
            </a:r>
            <a:r>
              <a:rPr lang="en-GB" sz="2000" dirty="0" err="1"/>
              <a:t>da</a:t>
            </a:r>
            <a:r>
              <a:rPr lang="en-GB" sz="2000" dirty="0"/>
              <a:t> </a:t>
            </a:r>
            <a:r>
              <a:rPr lang="en-GB" sz="2000" dirty="0" err="1"/>
              <a:t>izvrše</a:t>
            </a:r>
            <a:r>
              <a:rPr lang="en-GB" sz="2000" dirty="0"/>
              <a:t> </a:t>
            </a:r>
            <a:r>
              <a:rPr lang="en-GB" sz="2000" dirty="0" err="1"/>
              <a:t>t.zv</a:t>
            </a:r>
            <a:r>
              <a:rPr lang="en-GB" sz="2000" dirty="0"/>
              <a:t>. </a:t>
            </a:r>
            <a:r>
              <a:rPr lang="en-GB" sz="2000" dirty="0" err="1"/>
              <a:t>homologizaciju</a:t>
            </a:r>
            <a:r>
              <a:rPr lang="en-GB" sz="2000" dirty="0"/>
              <a:t> IT </a:t>
            </a:r>
            <a:r>
              <a:rPr lang="en-GB" sz="2000" dirty="0" err="1"/>
              <a:t>sustava</a:t>
            </a:r>
            <a:r>
              <a:rPr lang="en-GB" sz="2000" dirty="0"/>
              <a:t> </a:t>
            </a:r>
            <a:r>
              <a:rPr lang="en-GB" sz="2000" dirty="0" err="1"/>
              <a:t>za</a:t>
            </a:r>
            <a:r>
              <a:rPr lang="en-GB" sz="2000" dirty="0"/>
              <a:t> </a:t>
            </a:r>
            <a:r>
              <a:rPr lang="en-GB" sz="2000" dirty="0" err="1"/>
              <a:t>sve</a:t>
            </a:r>
            <a:r>
              <a:rPr lang="en-GB" sz="2000" dirty="0"/>
              <a:t> </a:t>
            </a:r>
            <a:r>
              <a:rPr lang="en-GB" sz="2000" dirty="0" err="1"/>
              <a:t>sportove</a:t>
            </a:r>
            <a:endParaRPr lang="fr-CH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6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6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6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81D01B-4627-4F47-8AE8-54B16FB1B14D}" type="slidenum">
              <a:rPr lang="en-GB"/>
              <a:pPr/>
              <a:t>54</a:t>
            </a:fld>
            <a:endParaRPr lang="en-GB"/>
          </a:p>
        </p:txBody>
      </p:sp>
      <p:sp>
        <p:nvSpPr>
          <p:cNvPr id="249858" name="Rectangle 2"/>
          <p:cNvSpPr>
            <a:spLocks noGrp="1" noChangeArrowheads="1"/>
          </p:cNvSpPr>
          <p:nvPr>
            <p:ph type="title"/>
          </p:nvPr>
        </p:nvSpPr>
        <p:spPr>
          <a:xfrm>
            <a:off x="415925" y="461963"/>
            <a:ext cx="7197725" cy="366712"/>
          </a:xfrm>
        </p:spPr>
        <p:txBody>
          <a:bodyPr/>
          <a:lstStyle/>
          <a:p>
            <a:r>
              <a:rPr lang="fr-CH" sz="1800"/>
              <a:t>Pouzdanije - 3</a:t>
            </a:r>
          </a:p>
        </p:txBody>
      </p:sp>
      <p:sp>
        <p:nvSpPr>
          <p:cNvPr id="2498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Blip>
                <a:blip r:embed="rId3"/>
              </a:buBlip>
            </a:pPr>
            <a:r>
              <a:rPr lang="en-GB" sz="2000"/>
              <a:t> u prvoj fazi u laboratorijskim uvjetima tim sačinjen od predstavnika nadležne sportske federacije, novinskih agencija i ORIS eksperata detaljno testira sustav mjerenja, obrade i distribucije informacija </a:t>
            </a:r>
          </a:p>
          <a:p>
            <a:pPr marL="0" indent="0">
              <a:buFontTx/>
              <a:buNone/>
            </a:pPr>
            <a:endParaRPr lang="en-GB" sz="2000"/>
          </a:p>
          <a:p>
            <a:pPr marL="0" indent="0">
              <a:buFontTx/>
              <a:buBlip>
                <a:blip r:embed="rId3"/>
              </a:buBlip>
            </a:pPr>
            <a:endParaRPr lang="en-GB" sz="2000"/>
          </a:p>
        </p:txBody>
      </p:sp>
      <p:pic>
        <p:nvPicPr>
          <p:cNvPr id="249860" name="Picture 4" descr="homologation test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14550" y="2663825"/>
            <a:ext cx="4497388" cy="33750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533769-1900-4D7B-9E66-7CF47684FC99}" type="slidenum">
              <a:rPr lang="en-GB"/>
              <a:pPr/>
              <a:t>55</a:t>
            </a:fld>
            <a:endParaRPr lang="en-GB"/>
          </a:p>
        </p:txBody>
      </p:sp>
      <p:sp>
        <p:nvSpPr>
          <p:cNvPr id="244738" name="Rectangle 2"/>
          <p:cNvSpPr>
            <a:spLocks noGrp="1" noChangeArrowheads="1"/>
          </p:cNvSpPr>
          <p:nvPr>
            <p:ph type="title"/>
          </p:nvPr>
        </p:nvSpPr>
        <p:spPr>
          <a:xfrm>
            <a:off x="415925" y="461963"/>
            <a:ext cx="7197725" cy="366712"/>
          </a:xfrm>
        </p:spPr>
        <p:txBody>
          <a:bodyPr/>
          <a:lstStyle/>
          <a:p>
            <a:r>
              <a:rPr lang="fr-CH" sz="1800"/>
              <a:t>Pouzdanije - 4</a:t>
            </a:r>
          </a:p>
        </p:txBody>
      </p:sp>
      <p:sp>
        <p:nvSpPr>
          <p:cNvPr id="2447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Blip>
                <a:blip r:embed="rId3"/>
              </a:buBlip>
            </a:pPr>
            <a:r>
              <a:rPr lang="en-GB" sz="2000" dirty="0"/>
              <a:t> </a:t>
            </a:r>
            <a:r>
              <a:rPr lang="en-GB" sz="2000" dirty="0" err="1"/>
              <a:t>Međunarodne</a:t>
            </a:r>
            <a:r>
              <a:rPr lang="en-GB" sz="2000" dirty="0"/>
              <a:t> </a:t>
            </a:r>
            <a:r>
              <a:rPr lang="en-GB" sz="2000" dirty="0" err="1"/>
              <a:t>federacije</a:t>
            </a:r>
            <a:r>
              <a:rPr lang="en-GB" sz="2000" dirty="0"/>
              <a:t> </a:t>
            </a:r>
            <a:r>
              <a:rPr lang="en-GB" sz="2000" dirty="0" err="1"/>
              <a:t>poštuju</a:t>
            </a:r>
            <a:r>
              <a:rPr lang="en-GB" sz="2000" dirty="0"/>
              <a:t> </a:t>
            </a:r>
            <a:r>
              <a:rPr lang="en-GB" sz="2000" dirty="0" err="1"/>
              <a:t>dogovor</a:t>
            </a:r>
            <a:r>
              <a:rPr lang="en-GB" sz="2000" dirty="0"/>
              <a:t> </a:t>
            </a:r>
            <a:r>
              <a:rPr lang="en-GB" sz="2000" dirty="0" err="1"/>
              <a:t>da</a:t>
            </a:r>
            <a:r>
              <a:rPr lang="en-GB" sz="2000" dirty="0"/>
              <a:t> se </a:t>
            </a:r>
            <a:r>
              <a:rPr lang="en-GB" sz="2000" dirty="0" err="1"/>
              <a:t>nove</a:t>
            </a:r>
            <a:r>
              <a:rPr lang="en-GB" sz="2000" dirty="0"/>
              <a:t> </a:t>
            </a:r>
            <a:r>
              <a:rPr lang="en-GB" sz="2000" dirty="0" err="1"/>
              <a:t>tehnologije</a:t>
            </a:r>
            <a:r>
              <a:rPr lang="en-GB" sz="2000" dirty="0"/>
              <a:t> </a:t>
            </a:r>
            <a:r>
              <a:rPr lang="en-GB" sz="2000" dirty="0" err="1"/>
              <a:t>ispituju</a:t>
            </a:r>
            <a:r>
              <a:rPr lang="en-GB" sz="2000" dirty="0"/>
              <a:t> u </a:t>
            </a:r>
            <a:r>
              <a:rPr lang="en-GB" sz="2000" dirty="0" err="1"/>
              <a:t>realnim</a:t>
            </a:r>
            <a:r>
              <a:rPr lang="en-GB" sz="2000" dirty="0"/>
              <a:t> </a:t>
            </a:r>
            <a:r>
              <a:rPr lang="en-GB" sz="2000" dirty="0" err="1"/>
              <a:t>uvjetima</a:t>
            </a:r>
            <a:r>
              <a:rPr lang="en-GB" sz="2000" dirty="0"/>
              <a:t>, </a:t>
            </a:r>
            <a:r>
              <a:rPr lang="en-GB" sz="2000" dirty="0" err="1"/>
              <a:t>i</a:t>
            </a:r>
            <a:r>
              <a:rPr lang="en-GB" sz="2000" dirty="0"/>
              <a:t> to </a:t>
            </a:r>
            <a:r>
              <a:rPr lang="en-GB" sz="2000" dirty="0" err="1"/>
              <a:t>najčešče</a:t>
            </a:r>
            <a:r>
              <a:rPr lang="en-GB" sz="2000" dirty="0"/>
              <a:t> </a:t>
            </a:r>
            <a:r>
              <a:rPr lang="en-GB" sz="2000" dirty="0" err="1"/>
              <a:t>čine</a:t>
            </a:r>
            <a:r>
              <a:rPr lang="en-GB" sz="2000" dirty="0"/>
              <a:t> </a:t>
            </a:r>
            <a:r>
              <a:rPr lang="en-GB" sz="2000" dirty="0" err="1"/>
              <a:t>na</a:t>
            </a:r>
            <a:r>
              <a:rPr lang="en-GB" sz="2000" dirty="0"/>
              <a:t> </a:t>
            </a:r>
            <a:r>
              <a:rPr lang="en-GB" sz="2000" dirty="0" err="1"/>
              <a:t>juniorskim</a:t>
            </a:r>
            <a:r>
              <a:rPr lang="en-GB" sz="2000" dirty="0"/>
              <a:t> </a:t>
            </a:r>
            <a:r>
              <a:rPr lang="en-GB" sz="2000" dirty="0" err="1"/>
              <a:t>natjecanjima</a:t>
            </a:r>
            <a:r>
              <a:rPr lang="en-GB" sz="2000" dirty="0"/>
              <a:t>. </a:t>
            </a:r>
            <a:r>
              <a:rPr lang="en-GB" sz="2000" dirty="0" err="1"/>
              <a:t>Tako</a:t>
            </a:r>
            <a:r>
              <a:rPr lang="en-GB" sz="2000" dirty="0"/>
              <a:t> je “</a:t>
            </a:r>
            <a:r>
              <a:rPr lang="en-GB" sz="2000" dirty="0" err="1"/>
              <a:t>oko</a:t>
            </a:r>
            <a:r>
              <a:rPr lang="en-GB" sz="2000" dirty="0"/>
              <a:t> </a:t>
            </a:r>
            <a:r>
              <a:rPr lang="en-GB" sz="2000" dirty="0" err="1"/>
              <a:t>sokolovo</a:t>
            </a:r>
            <a:r>
              <a:rPr lang="en-GB" sz="2000" dirty="0"/>
              <a:t>” u </a:t>
            </a:r>
            <a:r>
              <a:rPr lang="en-GB" sz="2000" dirty="0" err="1"/>
              <a:t>tenisu</a:t>
            </a:r>
            <a:r>
              <a:rPr lang="en-GB" sz="2000" dirty="0"/>
              <a:t> </a:t>
            </a:r>
            <a:r>
              <a:rPr lang="en-GB" sz="2000" dirty="0" err="1"/>
              <a:t>dvije</a:t>
            </a:r>
            <a:r>
              <a:rPr lang="en-GB" sz="2000" dirty="0"/>
              <a:t> </a:t>
            </a:r>
            <a:r>
              <a:rPr lang="en-GB" sz="2000" dirty="0" err="1"/>
              <a:t>sezone</a:t>
            </a:r>
            <a:r>
              <a:rPr lang="en-GB" sz="2000" dirty="0"/>
              <a:t> </a:t>
            </a:r>
            <a:r>
              <a:rPr lang="en-GB" sz="2000" dirty="0" err="1"/>
              <a:t>bilo</a:t>
            </a:r>
            <a:r>
              <a:rPr lang="en-GB" sz="2000" dirty="0"/>
              <a:t> </a:t>
            </a:r>
            <a:r>
              <a:rPr lang="en-GB" sz="2000" dirty="0" err="1"/>
              <a:t>testirano</a:t>
            </a:r>
            <a:r>
              <a:rPr lang="en-GB" sz="2000" dirty="0"/>
              <a:t> </a:t>
            </a:r>
            <a:r>
              <a:rPr lang="en-GB" sz="2000" dirty="0" err="1"/>
              <a:t>na</a:t>
            </a:r>
            <a:r>
              <a:rPr lang="en-GB" sz="2000" dirty="0"/>
              <a:t> </a:t>
            </a:r>
            <a:r>
              <a:rPr lang="en-GB" sz="2000" dirty="0" err="1"/>
              <a:t>juniorskim</a:t>
            </a:r>
            <a:r>
              <a:rPr lang="en-GB" sz="2000" dirty="0"/>
              <a:t> challenge </a:t>
            </a:r>
            <a:r>
              <a:rPr lang="en-GB" sz="2000" dirty="0" err="1"/>
              <a:t>turinirima</a:t>
            </a:r>
            <a:endParaRPr lang="en-GB" sz="2000" dirty="0"/>
          </a:p>
          <a:p>
            <a:pPr marL="0" indent="0">
              <a:buFontTx/>
              <a:buBlip>
                <a:blip r:embed="rId3"/>
              </a:buBlip>
            </a:pPr>
            <a:endParaRPr lang="en-GB" sz="2000" dirty="0"/>
          </a:p>
          <a:p>
            <a:pPr marL="0" indent="0">
              <a:buFontTx/>
              <a:buBlip>
                <a:blip r:embed="rId3"/>
              </a:buBlip>
            </a:pPr>
            <a:r>
              <a:rPr lang="en-GB" sz="2000" dirty="0"/>
              <a:t> </a:t>
            </a:r>
            <a:r>
              <a:rPr lang="en-GB" sz="2000" dirty="0" err="1"/>
              <a:t>Konačan</a:t>
            </a:r>
            <a:r>
              <a:rPr lang="en-GB" sz="2000" dirty="0"/>
              <a:t> test </a:t>
            </a:r>
            <a:r>
              <a:rPr lang="en-GB" sz="2000" dirty="0" err="1"/>
              <a:t>novih</a:t>
            </a:r>
            <a:r>
              <a:rPr lang="en-GB" sz="2000" dirty="0"/>
              <a:t> </a:t>
            </a:r>
            <a:r>
              <a:rPr lang="en-GB" sz="2000" dirty="0" err="1"/>
              <a:t>rješenja</a:t>
            </a:r>
            <a:r>
              <a:rPr lang="en-GB" sz="2000" dirty="0"/>
              <a:t> </a:t>
            </a:r>
            <a:r>
              <a:rPr lang="en-GB" sz="2000" dirty="0" err="1"/>
              <a:t>vrši</a:t>
            </a:r>
            <a:r>
              <a:rPr lang="en-GB" sz="2000" dirty="0"/>
              <a:t> se </a:t>
            </a:r>
            <a:r>
              <a:rPr lang="en-GB" sz="2000" dirty="0" err="1"/>
              <a:t>na</a:t>
            </a:r>
            <a:r>
              <a:rPr lang="en-GB" sz="2000" dirty="0"/>
              <a:t> </a:t>
            </a:r>
            <a:r>
              <a:rPr lang="en-GB" sz="2000" dirty="0" err="1"/>
              <a:t>probnim</a:t>
            </a:r>
            <a:r>
              <a:rPr lang="en-GB" sz="2000" dirty="0"/>
              <a:t> </a:t>
            </a:r>
            <a:r>
              <a:rPr lang="en-GB" sz="2000" dirty="0" err="1"/>
              <a:t>natjecanjima</a:t>
            </a:r>
            <a:r>
              <a:rPr lang="en-GB" sz="2000" dirty="0"/>
              <a:t> </a:t>
            </a:r>
            <a:r>
              <a:rPr lang="en-GB" sz="2000" dirty="0" err="1"/>
              <a:t>godinu</a:t>
            </a:r>
            <a:r>
              <a:rPr lang="en-GB" sz="2000" dirty="0"/>
              <a:t> </a:t>
            </a:r>
            <a:r>
              <a:rPr lang="en-GB" sz="2000" dirty="0" err="1"/>
              <a:t>dana</a:t>
            </a:r>
            <a:r>
              <a:rPr lang="en-GB" sz="2000" dirty="0"/>
              <a:t> </a:t>
            </a:r>
            <a:r>
              <a:rPr lang="en-GB" sz="2000" dirty="0" err="1"/>
              <a:t>prije</a:t>
            </a:r>
            <a:r>
              <a:rPr lang="en-GB" sz="2000" dirty="0"/>
              <a:t> </a:t>
            </a:r>
            <a:r>
              <a:rPr lang="en-GB" sz="2000" dirty="0" err="1"/>
              <a:t>Olimpijskih</a:t>
            </a:r>
            <a:r>
              <a:rPr lang="en-GB" sz="2000" dirty="0"/>
              <a:t> </a:t>
            </a:r>
            <a:r>
              <a:rPr lang="en-GB" sz="2000" dirty="0" err="1"/>
              <a:t>Igara</a:t>
            </a:r>
            <a:r>
              <a:rPr lang="en-GB" sz="2000" dirty="0"/>
              <a:t>, </a:t>
            </a:r>
            <a:r>
              <a:rPr lang="en-GB" sz="2000" dirty="0" err="1"/>
              <a:t>kada</a:t>
            </a:r>
            <a:r>
              <a:rPr lang="en-GB" sz="2000" dirty="0"/>
              <a:t> </a:t>
            </a:r>
            <a:r>
              <a:rPr lang="en-GB" sz="2000" dirty="0" err="1"/>
              <a:t>na</a:t>
            </a:r>
            <a:r>
              <a:rPr lang="en-GB" sz="2000" dirty="0"/>
              <a:t> </a:t>
            </a:r>
            <a:r>
              <a:rPr lang="en-GB" sz="2000" dirty="0" err="1"/>
              <a:t>stvarnom</a:t>
            </a:r>
            <a:r>
              <a:rPr lang="en-GB" sz="2000" dirty="0"/>
              <a:t> </a:t>
            </a:r>
            <a:r>
              <a:rPr lang="en-GB" sz="2000" dirty="0" err="1"/>
              <a:t>borilištu</a:t>
            </a:r>
            <a:r>
              <a:rPr lang="en-GB" sz="2000" dirty="0"/>
              <a:t> </a:t>
            </a:r>
            <a:r>
              <a:rPr lang="en-GB" sz="2000" dirty="0" err="1"/>
              <a:t>cijeli</a:t>
            </a:r>
            <a:r>
              <a:rPr lang="en-GB" sz="2000" dirty="0"/>
              <a:t> </a:t>
            </a:r>
            <a:r>
              <a:rPr lang="en-GB" sz="2000" dirty="0" err="1"/>
              <a:t>tehnološki</a:t>
            </a:r>
            <a:r>
              <a:rPr lang="en-GB" sz="2000" dirty="0"/>
              <a:t> </a:t>
            </a:r>
            <a:r>
              <a:rPr lang="en-GB" sz="2000" dirty="0" err="1"/>
              <a:t>lanac</a:t>
            </a:r>
            <a:r>
              <a:rPr lang="en-GB" sz="2000" dirty="0"/>
              <a:t> </a:t>
            </a:r>
            <a:r>
              <a:rPr lang="en-GB" sz="2000" dirty="0" err="1"/>
              <a:t>od</a:t>
            </a:r>
            <a:r>
              <a:rPr lang="en-GB" sz="2000" dirty="0"/>
              <a:t> </a:t>
            </a:r>
            <a:r>
              <a:rPr lang="en-GB" sz="2000" dirty="0" err="1"/>
              <a:t>akvizicije</a:t>
            </a:r>
            <a:r>
              <a:rPr lang="en-GB" sz="2000" dirty="0"/>
              <a:t> </a:t>
            </a:r>
            <a:r>
              <a:rPr lang="en-GB" sz="2000" dirty="0" err="1"/>
              <a:t>podataka</a:t>
            </a:r>
            <a:r>
              <a:rPr lang="en-GB" sz="2000" dirty="0"/>
              <a:t> do </a:t>
            </a:r>
            <a:r>
              <a:rPr lang="en-GB" sz="2000" dirty="0" err="1"/>
              <a:t>distribucije</a:t>
            </a:r>
            <a:r>
              <a:rPr lang="en-GB" sz="2000" dirty="0"/>
              <a:t> </a:t>
            </a:r>
            <a:r>
              <a:rPr lang="en-GB" sz="2000" dirty="0" err="1"/>
              <a:t>informacija</a:t>
            </a:r>
            <a:r>
              <a:rPr lang="en-GB" sz="2000" dirty="0"/>
              <a:t> </a:t>
            </a:r>
            <a:r>
              <a:rPr lang="en-GB" sz="2000" dirty="0" err="1"/>
              <a:t>mora</a:t>
            </a:r>
            <a:r>
              <a:rPr lang="en-GB" sz="2000" dirty="0"/>
              <a:t> </a:t>
            </a:r>
            <a:r>
              <a:rPr lang="en-GB" sz="2000" dirty="0" err="1"/>
              <a:t>biti</a:t>
            </a:r>
            <a:r>
              <a:rPr lang="en-GB" sz="2000" dirty="0"/>
              <a:t> </a:t>
            </a:r>
            <a:r>
              <a:rPr lang="en-GB" sz="2000" dirty="0" err="1"/>
              <a:t>provjeren</a:t>
            </a:r>
            <a:r>
              <a:rPr lang="en-GB" sz="2000" dirty="0"/>
              <a:t> </a:t>
            </a:r>
            <a:r>
              <a:rPr lang="en-GB" sz="2000" dirty="0" err="1"/>
              <a:t>i</a:t>
            </a:r>
            <a:r>
              <a:rPr lang="en-GB" sz="2000" dirty="0"/>
              <a:t> </a:t>
            </a:r>
            <a:r>
              <a:rPr lang="en-GB" sz="2000" dirty="0" err="1"/>
              <a:t>odobren</a:t>
            </a:r>
            <a:r>
              <a:rPr lang="en-GB" sz="2000" dirty="0"/>
              <a:t> </a:t>
            </a:r>
          </a:p>
          <a:p>
            <a:pPr marL="0" indent="0">
              <a:buFontTx/>
              <a:buBlip>
                <a:blip r:embed="rId3"/>
              </a:buBlip>
            </a:pPr>
            <a:endParaRPr lang="en-GB" sz="2000" dirty="0"/>
          </a:p>
          <a:p>
            <a:pPr marL="0" indent="0">
              <a:buFontTx/>
              <a:buBlip>
                <a:blip r:embed="rId3"/>
              </a:buBlip>
            </a:pPr>
            <a:r>
              <a:rPr lang="en-GB" sz="2000" dirty="0"/>
              <a:t> U </a:t>
            </a:r>
            <a:r>
              <a:rPr lang="en-GB" sz="2000" dirty="0" err="1"/>
              <a:t>praksi</a:t>
            </a:r>
            <a:r>
              <a:rPr lang="en-GB" sz="2000" dirty="0"/>
              <a:t> </a:t>
            </a:r>
            <a:r>
              <a:rPr lang="en-GB" sz="2000" dirty="0" err="1"/>
              <a:t>najveći</a:t>
            </a:r>
            <a:r>
              <a:rPr lang="en-GB" sz="2000" dirty="0"/>
              <a:t> </a:t>
            </a:r>
            <a:r>
              <a:rPr lang="en-GB" sz="2000" dirty="0" err="1"/>
              <a:t>su</a:t>
            </a:r>
            <a:r>
              <a:rPr lang="en-GB" sz="2000" dirty="0"/>
              <a:t> </a:t>
            </a:r>
            <a:r>
              <a:rPr lang="en-GB" sz="2000" dirty="0" err="1"/>
              <a:t>problemi</a:t>
            </a:r>
            <a:r>
              <a:rPr lang="en-GB" sz="2000" dirty="0"/>
              <a:t> u </a:t>
            </a:r>
            <a:r>
              <a:rPr lang="en-GB" sz="2000" dirty="0" err="1"/>
              <a:t>testiranju</a:t>
            </a:r>
            <a:r>
              <a:rPr lang="en-GB" sz="2000" dirty="0"/>
              <a:t> </a:t>
            </a:r>
            <a:r>
              <a:rPr lang="en-GB" sz="2000" dirty="0" err="1"/>
              <a:t>sučelja</a:t>
            </a:r>
            <a:r>
              <a:rPr lang="en-GB" sz="2000" dirty="0"/>
              <a:t> </a:t>
            </a:r>
            <a:r>
              <a:rPr lang="en-GB" sz="2000" dirty="0" err="1"/>
              <a:t>sa</a:t>
            </a:r>
            <a:r>
              <a:rPr lang="en-GB" sz="2000" dirty="0"/>
              <a:t> </a:t>
            </a:r>
            <a:r>
              <a:rPr lang="en-GB" sz="2000" dirty="0" err="1"/>
              <a:t>opremom</a:t>
            </a:r>
            <a:r>
              <a:rPr lang="en-GB" sz="2000" dirty="0"/>
              <a:t> I </a:t>
            </a:r>
            <a:r>
              <a:rPr lang="en-GB" sz="2000" dirty="0" err="1"/>
              <a:t>softwareom</a:t>
            </a:r>
            <a:r>
              <a:rPr lang="en-GB" sz="2000" dirty="0"/>
              <a:t> TV </a:t>
            </a:r>
            <a:r>
              <a:rPr lang="en-GB" sz="2000" dirty="0" err="1"/>
              <a:t>kompanija</a:t>
            </a:r>
            <a:r>
              <a:rPr lang="en-GB" sz="2000" dirty="0"/>
              <a:t>, </a:t>
            </a:r>
            <a:r>
              <a:rPr lang="en-GB" sz="2000" dirty="0" err="1"/>
              <a:t>međunarodnih</a:t>
            </a:r>
            <a:r>
              <a:rPr lang="en-GB" sz="2000" dirty="0"/>
              <a:t> press </a:t>
            </a:r>
            <a:r>
              <a:rPr lang="en-GB" sz="2000" dirty="0" err="1"/>
              <a:t>agencija</a:t>
            </a:r>
            <a:r>
              <a:rPr lang="en-GB" sz="2000" dirty="0"/>
              <a:t> </a:t>
            </a:r>
            <a:r>
              <a:rPr lang="en-GB" sz="2000" dirty="0" err="1"/>
              <a:t>i</a:t>
            </a:r>
            <a:r>
              <a:rPr lang="en-GB" sz="2000" dirty="0"/>
              <a:t> internet </a:t>
            </a:r>
            <a:r>
              <a:rPr lang="en-GB" sz="2000" dirty="0" err="1"/>
              <a:t>providera</a:t>
            </a:r>
            <a:r>
              <a:rPr lang="en-GB" sz="2000" dirty="0"/>
              <a:t>, </a:t>
            </a:r>
            <a:r>
              <a:rPr lang="en-GB" sz="2000" dirty="0" err="1"/>
              <a:t>pošto</a:t>
            </a:r>
            <a:r>
              <a:rPr lang="en-GB" sz="2000" dirty="0"/>
              <a:t> </a:t>
            </a:r>
            <a:r>
              <a:rPr lang="en-GB" sz="2000" dirty="0" err="1"/>
              <a:t>mnogi</a:t>
            </a:r>
            <a:r>
              <a:rPr lang="en-GB" sz="2000" dirty="0"/>
              <a:t> </a:t>
            </a:r>
            <a:r>
              <a:rPr lang="en-GB" sz="2000" dirty="0" err="1"/>
              <a:t>od</a:t>
            </a:r>
            <a:r>
              <a:rPr lang="en-GB" sz="2000" dirty="0"/>
              <a:t> </a:t>
            </a:r>
            <a:r>
              <a:rPr lang="en-GB" sz="2000" dirty="0" err="1"/>
              <a:t>njih</a:t>
            </a:r>
            <a:r>
              <a:rPr lang="en-GB" sz="2000" dirty="0"/>
              <a:t> </a:t>
            </a:r>
            <a:r>
              <a:rPr lang="en-GB" sz="2000" dirty="0" err="1"/>
              <a:t>nisu</a:t>
            </a:r>
            <a:r>
              <a:rPr lang="en-GB" sz="2000" dirty="0"/>
              <a:t> </a:t>
            </a:r>
            <a:r>
              <a:rPr lang="en-GB" sz="2000" dirty="0" err="1"/>
              <a:t>prisutni</a:t>
            </a:r>
            <a:r>
              <a:rPr lang="en-GB" sz="2000" dirty="0"/>
              <a:t> </a:t>
            </a:r>
            <a:r>
              <a:rPr lang="en-GB" sz="2000" dirty="0" err="1"/>
              <a:t>na</a:t>
            </a:r>
            <a:r>
              <a:rPr lang="en-GB" sz="2000" dirty="0"/>
              <a:t> </a:t>
            </a:r>
            <a:r>
              <a:rPr lang="en-GB" sz="2000" dirty="0" err="1"/>
              <a:t>testnim</a:t>
            </a:r>
            <a:r>
              <a:rPr lang="en-GB" sz="2000" dirty="0"/>
              <a:t> </a:t>
            </a:r>
            <a:r>
              <a:rPr lang="en-GB" sz="2000" dirty="0" err="1"/>
              <a:t>natjecanjima</a:t>
            </a:r>
            <a:r>
              <a:rPr lang="en-GB" sz="2000" dirty="0"/>
              <a:t> </a:t>
            </a:r>
            <a:endParaRPr lang="fr-CH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7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7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78A85-E0F9-4302-9414-84441BB0138F}" type="slidenum">
              <a:rPr lang="en-GB"/>
              <a:pPr/>
              <a:t>56</a:t>
            </a:fld>
            <a:endParaRPr lang="en-GB"/>
          </a:p>
        </p:txBody>
      </p:sp>
      <p:sp>
        <p:nvSpPr>
          <p:cNvPr id="254978" name="Rectangle 2"/>
          <p:cNvSpPr>
            <a:spLocks noGrp="1" noChangeArrowheads="1"/>
          </p:cNvSpPr>
          <p:nvPr>
            <p:ph type="title"/>
          </p:nvPr>
        </p:nvSpPr>
        <p:spPr>
          <a:xfrm>
            <a:off x="415925" y="461963"/>
            <a:ext cx="7197725" cy="366712"/>
          </a:xfrm>
        </p:spPr>
        <p:txBody>
          <a:bodyPr/>
          <a:lstStyle/>
          <a:p>
            <a:r>
              <a:rPr lang="fr-CH" sz="1800"/>
              <a:t>Pouzdanije - 5</a:t>
            </a:r>
          </a:p>
        </p:txBody>
      </p:sp>
      <p:sp>
        <p:nvSpPr>
          <p:cNvPr id="2549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Blip>
                <a:blip r:embed="rId3"/>
              </a:buBlip>
            </a:pPr>
            <a:r>
              <a:rPr lang="en-GB" sz="2000"/>
              <a:t> potrebnom nivo pouzdanosti bitno doprinosi  i pravilo da sva oprema i ljudi koji ju poslužuju u području obuhvata, obrade i distribucije informacija u realnom vremenu moraju biti udvostručeni, te da svaki pojedini lanac mora biti na svom izvoru napajanja energijom</a:t>
            </a:r>
          </a:p>
          <a:p>
            <a:pPr marL="0" indent="0">
              <a:buFontTx/>
              <a:buBlip>
                <a:blip r:embed="rId3"/>
              </a:buBlip>
            </a:pPr>
            <a:endParaRPr lang="en-GB" sz="2000"/>
          </a:p>
          <a:p>
            <a:pPr marL="0" indent="0">
              <a:buFontTx/>
              <a:buBlip>
                <a:blip r:embed="rId3"/>
              </a:buBlip>
            </a:pPr>
            <a:r>
              <a:rPr lang="en-GB" sz="2000"/>
              <a:t> segmenti koji poslužuju podršku TV prenosa moraju biti i utrostručeni</a:t>
            </a:r>
          </a:p>
          <a:p>
            <a:pPr marL="0" indent="0">
              <a:buFontTx/>
              <a:buBlip>
                <a:blip r:embed="rId3"/>
              </a:buBlip>
            </a:pPr>
            <a:endParaRPr lang="en-GB" sz="2000"/>
          </a:p>
          <a:p>
            <a:pPr marL="0" indent="0">
              <a:buFontTx/>
              <a:buBlip>
                <a:blip r:embed="rId3"/>
              </a:buBlip>
            </a:pPr>
            <a:r>
              <a:rPr lang="en-GB" sz="2000"/>
              <a:t> kod testiranja rješenja ispituje se i kako ekipa koja ih poslužuje reagira na razne izvanredne situacije  </a:t>
            </a:r>
            <a:endParaRPr lang="fr-CH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9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9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BD418-FFBB-4E5B-A190-E15E00AAA7AE}" type="slidenum">
              <a:rPr lang="en-GB"/>
              <a:pPr/>
              <a:t>57</a:t>
            </a:fld>
            <a:endParaRPr lang="en-GB"/>
          </a:p>
        </p:txBody>
      </p:sp>
      <p:sp>
        <p:nvSpPr>
          <p:cNvPr id="245762" name="Rectangle 2"/>
          <p:cNvSpPr>
            <a:spLocks noGrp="1" noChangeArrowheads="1"/>
          </p:cNvSpPr>
          <p:nvPr>
            <p:ph type="title"/>
          </p:nvPr>
        </p:nvSpPr>
        <p:spPr>
          <a:xfrm>
            <a:off x="415925" y="461963"/>
            <a:ext cx="7197725" cy="366712"/>
          </a:xfrm>
        </p:spPr>
        <p:txBody>
          <a:bodyPr/>
          <a:lstStyle/>
          <a:p>
            <a:r>
              <a:rPr lang="fr-CH" sz="1800"/>
              <a:t>Prihvatljivije - 1</a:t>
            </a:r>
          </a:p>
        </p:txBody>
      </p:sp>
      <p:sp>
        <p:nvSpPr>
          <p:cNvPr id="2457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15925" y="809625"/>
            <a:ext cx="8256588" cy="5522913"/>
          </a:xfrm>
        </p:spPr>
        <p:txBody>
          <a:bodyPr/>
          <a:lstStyle/>
          <a:p>
            <a:pPr marL="0" indent="0">
              <a:buFontTx/>
              <a:buNone/>
            </a:pPr>
            <a:endParaRPr lang="en-GB" sz="2000"/>
          </a:p>
          <a:p>
            <a:pPr marL="0" indent="0">
              <a:buFontTx/>
              <a:buNone/>
            </a:pPr>
            <a:r>
              <a:rPr lang="en-GB" b="1"/>
              <a:t>Prihvatljivije </a:t>
            </a:r>
          </a:p>
          <a:p>
            <a:pPr marL="0" indent="0">
              <a:buFontTx/>
              <a:buNone/>
            </a:pPr>
            <a:endParaRPr lang="en-GB" b="1"/>
          </a:p>
          <a:p>
            <a:pPr marL="0" indent="0">
              <a:buFontTx/>
              <a:buBlip>
                <a:blip r:embed="rId3"/>
              </a:buBlip>
            </a:pPr>
            <a:r>
              <a:rPr lang="en-GB" sz="2000"/>
              <a:t> jedan od glavnih ciljeva ORIS projekta bilo je i kako sportove učiniti interesantnijim, razumljivijim i podobnijim za TV prijenos, i to kako kroz promjenu formata natjecanja, tako i uz pomoć novih tehnologija</a:t>
            </a:r>
          </a:p>
          <a:p>
            <a:pPr marL="0" indent="0">
              <a:buFontTx/>
              <a:buNone/>
            </a:pPr>
            <a:endParaRPr lang="en-GB" sz="2000"/>
          </a:p>
          <a:p>
            <a:pPr marL="0" indent="0">
              <a:buFontTx/>
              <a:buNone/>
            </a:pPr>
            <a:endParaRPr lang="fr-CH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A124BE-C291-45F3-926B-DE8DFFF4A311}" type="slidenum">
              <a:rPr lang="en-GB"/>
              <a:pPr/>
              <a:t>58</a:t>
            </a:fld>
            <a:endParaRPr lang="en-GB"/>
          </a:p>
        </p:txBody>
      </p:sp>
      <p:sp>
        <p:nvSpPr>
          <p:cNvPr id="281602" name="Rectangle 2"/>
          <p:cNvSpPr>
            <a:spLocks noGrp="1" noChangeArrowheads="1"/>
          </p:cNvSpPr>
          <p:nvPr>
            <p:ph type="title"/>
          </p:nvPr>
        </p:nvSpPr>
        <p:spPr>
          <a:xfrm>
            <a:off x="415925" y="461963"/>
            <a:ext cx="7197725" cy="366712"/>
          </a:xfrm>
        </p:spPr>
        <p:txBody>
          <a:bodyPr/>
          <a:lstStyle/>
          <a:p>
            <a:r>
              <a:rPr lang="fr-CH" sz="1800"/>
              <a:t>Prihvatljivije - 2</a:t>
            </a:r>
          </a:p>
        </p:txBody>
      </p:sp>
      <p:sp>
        <p:nvSpPr>
          <p:cNvPr id="2816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15925" y="415925"/>
            <a:ext cx="8256588" cy="5916613"/>
          </a:xfrm>
        </p:spPr>
        <p:txBody>
          <a:bodyPr/>
          <a:lstStyle/>
          <a:p>
            <a:pPr marL="0" indent="0">
              <a:lnSpc>
                <a:spcPct val="90000"/>
              </a:lnSpc>
              <a:buFontTx/>
              <a:buNone/>
            </a:pPr>
            <a:endParaRPr lang="en-GB" sz="2000" dirty="0"/>
          </a:p>
          <a:p>
            <a:pPr marL="0" indent="0">
              <a:lnSpc>
                <a:spcPct val="90000"/>
              </a:lnSpc>
              <a:buFontTx/>
              <a:buBlip>
                <a:blip r:embed="rId3"/>
              </a:buBlip>
            </a:pPr>
            <a:r>
              <a:rPr lang="en-GB" sz="2000" dirty="0"/>
              <a:t> </a:t>
            </a:r>
            <a:r>
              <a:rPr lang="en-GB" sz="2000" dirty="0" err="1"/>
              <a:t>neki</a:t>
            </a:r>
            <a:r>
              <a:rPr lang="en-GB" sz="2000" dirty="0"/>
              <a:t> </a:t>
            </a:r>
            <a:r>
              <a:rPr lang="en-GB" sz="2000" dirty="0" err="1"/>
              <a:t>su</a:t>
            </a:r>
            <a:r>
              <a:rPr lang="en-GB" sz="2000" dirty="0"/>
              <a:t> </a:t>
            </a:r>
            <a:r>
              <a:rPr lang="en-GB" sz="2000" dirty="0" err="1"/>
              <a:t>sportovi</a:t>
            </a:r>
            <a:r>
              <a:rPr lang="en-GB" sz="2000" dirty="0"/>
              <a:t> </a:t>
            </a:r>
            <a:r>
              <a:rPr lang="en-GB" sz="2000" dirty="0" err="1"/>
              <a:t>bili</a:t>
            </a:r>
            <a:r>
              <a:rPr lang="en-GB" sz="2000" dirty="0"/>
              <a:t> “</a:t>
            </a:r>
            <a:r>
              <a:rPr lang="en-GB" sz="2000" dirty="0" err="1"/>
              <a:t>negledljivi</a:t>
            </a:r>
            <a:r>
              <a:rPr lang="en-GB" sz="2000" dirty="0"/>
              <a:t>” – </a:t>
            </a:r>
            <a:r>
              <a:rPr lang="en-GB" sz="2000" dirty="0" err="1"/>
              <a:t>t.j</a:t>
            </a:r>
            <a:r>
              <a:rPr lang="en-GB" sz="2000" dirty="0"/>
              <a:t>. </a:t>
            </a:r>
            <a:r>
              <a:rPr lang="en-GB" sz="2000" dirty="0" err="1"/>
              <a:t>gotovo</a:t>
            </a:r>
            <a:r>
              <a:rPr lang="en-GB" sz="2000" dirty="0"/>
              <a:t> </a:t>
            </a:r>
            <a:r>
              <a:rPr lang="en-GB" sz="2000" dirty="0" err="1"/>
              <a:t>nitko</a:t>
            </a:r>
            <a:r>
              <a:rPr lang="en-GB" sz="2000" dirty="0"/>
              <a:t> </a:t>
            </a:r>
            <a:r>
              <a:rPr lang="en-GB" sz="2000" dirty="0" err="1"/>
              <a:t>nije</a:t>
            </a:r>
            <a:r>
              <a:rPr lang="en-GB" sz="2000" dirty="0"/>
              <a:t> </a:t>
            </a:r>
            <a:r>
              <a:rPr lang="en-GB" sz="2000" dirty="0" err="1"/>
              <a:t>mogao</a:t>
            </a:r>
            <a:r>
              <a:rPr lang="en-GB" sz="2000" dirty="0"/>
              <a:t> </a:t>
            </a:r>
            <a:r>
              <a:rPr lang="en-GB" sz="2000" dirty="0" err="1"/>
              <a:t>znati</a:t>
            </a:r>
            <a:r>
              <a:rPr lang="en-GB" sz="2000" dirty="0"/>
              <a:t> </a:t>
            </a:r>
            <a:r>
              <a:rPr lang="en-GB" sz="2000" dirty="0" err="1"/>
              <a:t>šta</a:t>
            </a:r>
            <a:r>
              <a:rPr lang="en-GB" sz="2000" dirty="0"/>
              <a:t> se </a:t>
            </a:r>
            <a:r>
              <a:rPr lang="en-GB" sz="2000" dirty="0" err="1"/>
              <a:t>dešava</a:t>
            </a:r>
            <a:r>
              <a:rPr lang="en-GB" sz="2000" dirty="0"/>
              <a:t> </a:t>
            </a:r>
            <a:r>
              <a:rPr lang="en-GB" sz="2000" dirty="0" err="1"/>
              <a:t>tijekom</a:t>
            </a:r>
            <a:r>
              <a:rPr lang="en-GB" sz="2000" dirty="0"/>
              <a:t> </a:t>
            </a:r>
            <a:r>
              <a:rPr lang="en-GB" sz="2000" dirty="0" err="1"/>
              <a:t>natjecanja</a:t>
            </a:r>
            <a:r>
              <a:rPr lang="en-GB" sz="2000" dirty="0"/>
              <a:t> – </a:t>
            </a:r>
            <a:r>
              <a:rPr lang="en-GB" sz="2000" dirty="0" err="1"/>
              <a:t>na</a:t>
            </a:r>
            <a:r>
              <a:rPr lang="en-GB" sz="2000" dirty="0"/>
              <a:t> </a:t>
            </a:r>
            <a:r>
              <a:rPr lang="en-GB" sz="2000" dirty="0" err="1"/>
              <a:t>primjer</a:t>
            </a:r>
            <a:r>
              <a:rPr lang="en-GB" sz="2000" dirty="0"/>
              <a:t> </a:t>
            </a:r>
            <a:r>
              <a:rPr lang="en-GB" sz="2000" dirty="0" err="1"/>
              <a:t>streličarstvo</a:t>
            </a:r>
            <a:r>
              <a:rPr lang="en-GB" sz="2000" dirty="0"/>
              <a:t> do 2000:</a:t>
            </a:r>
          </a:p>
          <a:p>
            <a:pPr marL="0" indent="0">
              <a:lnSpc>
                <a:spcPct val="90000"/>
              </a:lnSpc>
            </a:pPr>
            <a:endParaRPr lang="en-GB" sz="2000" dirty="0"/>
          </a:p>
          <a:p>
            <a:pPr marL="0" indent="0">
              <a:lnSpc>
                <a:spcPct val="90000"/>
              </a:lnSpc>
            </a:pPr>
            <a:endParaRPr lang="en-GB" sz="2000" dirty="0"/>
          </a:p>
          <a:p>
            <a:pPr marL="0" indent="0">
              <a:lnSpc>
                <a:spcPct val="90000"/>
              </a:lnSpc>
            </a:pPr>
            <a:endParaRPr lang="en-GB" sz="2000" dirty="0"/>
          </a:p>
          <a:p>
            <a:pPr marL="0" indent="0">
              <a:lnSpc>
                <a:spcPct val="90000"/>
              </a:lnSpc>
            </a:pPr>
            <a:endParaRPr lang="en-GB" sz="2000" dirty="0"/>
          </a:p>
          <a:p>
            <a:pPr marL="0" indent="0">
              <a:lnSpc>
                <a:spcPct val="90000"/>
              </a:lnSpc>
            </a:pPr>
            <a:endParaRPr lang="en-GB" sz="2000" dirty="0"/>
          </a:p>
          <a:p>
            <a:pPr marL="0" indent="0">
              <a:lnSpc>
                <a:spcPct val="90000"/>
              </a:lnSpc>
              <a:buFontTx/>
              <a:buNone/>
            </a:pPr>
            <a:endParaRPr lang="en-GB" sz="2000" dirty="0"/>
          </a:p>
          <a:p>
            <a:pPr marL="0" indent="0">
              <a:lnSpc>
                <a:spcPct val="90000"/>
              </a:lnSpc>
              <a:buFontTx/>
              <a:buNone/>
            </a:pPr>
            <a:endParaRPr lang="en-GB" sz="2000" dirty="0"/>
          </a:p>
          <a:p>
            <a:pPr marL="0" indent="0">
              <a:lnSpc>
                <a:spcPct val="90000"/>
              </a:lnSpc>
              <a:buFontTx/>
              <a:buNone/>
            </a:pPr>
            <a:endParaRPr lang="en-GB" sz="2000" dirty="0"/>
          </a:p>
          <a:p>
            <a:pPr marL="0" indent="0">
              <a:lnSpc>
                <a:spcPct val="90000"/>
              </a:lnSpc>
            </a:pPr>
            <a:endParaRPr lang="en-GB" sz="2000" dirty="0"/>
          </a:p>
          <a:p>
            <a:pPr marL="0" indent="0">
              <a:lnSpc>
                <a:spcPct val="90000"/>
              </a:lnSpc>
            </a:pPr>
            <a:endParaRPr lang="en-GB" sz="2000" dirty="0"/>
          </a:p>
          <a:p>
            <a:pPr marL="0" indent="0">
              <a:lnSpc>
                <a:spcPct val="90000"/>
              </a:lnSpc>
              <a:buFontTx/>
              <a:buBlip>
                <a:blip r:embed="rId3"/>
              </a:buBlip>
            </a:pPr>
            <a:r>
              <a:rPr lang="en-GB" sz="2000" dirty="0"/>
              <a:t> </a:t>
            </a:r>
            <a:r>
              <a:rPr lang="en-GB" sz="2000" dirty="0" err="1"/>
              <a:t>dvadesetak</a:t>
            </a:r>
            <a:r>
              <a:rPr lang="en-GB" sz="2000" dirty="0"/>
              <a:t> </a:t>
            </a:r>
            <a:r>
              <a:rPr lang="en-GB" sz="2000" dirty="0" err="1"/>
              <a:t>ili</a:t>
            </a:r>
            <a:r>
              <a:rPr lang="en-GB" sz="2000" dirty="0"/>
              <a:t> </a:t>
            </a:r>
            <a:r>
              <a:rPr lang="en-GB" sz="2000" dirty="0" err="1"/>
              <a:t>više</a:t>
            </a:r>
            <a:r>
              <a:rPr lang="en-GB" sz="2000" dirty="0"/>
              <a:t> </a:t>
            </a:r>
            <a:r>
              <a:rPr lang="en-GB" sz="2000" dirty="0" err="1"/>
              <a:t>streličara</a:t>
            </a:r>
            <a:r>
              <a:rPr lang="en-GB" sz="2000" dirty="0"/>
              <a:t> </a:t>
            </a:r>
            <a:r>
              <a:rPr lang="en-GB" sz="2000" dirty="0" err="1"/>
              <a:t>stajalo</a:t>
            </a:r>
            <a:r>
              <a:rPr lang="en-GB" sz="2000" dirty="0"/>
              <a:t> je </a:t>
            </a:r>
            <a:r>
              <a:rPr lang="en-GB" sz="2000" dirty="0" err="1"/>
              <a:t>na</a:t>
            </a:r>
            <a:r>
              <a:rPr lang="en-GB" sz="2000" dirty="0"/>
              <a:t> </a:t>
            </a:r>
            <a:r>
              <a:rPr lang="en-GB" sz="2000" dirty="0" err="1"/>
              <a:t>liniji</a:t>
            </a:r>
            <a:r>
              <a:rPr lang="en-GB" sz="2000" dirty="0"/>
              <a:t> 70 </a:t>
            </a:r>
            <a:r>
              <a:rPr lang="en-GB" sz="2000" dirty="0" err="1"/>
              <a:t>metara</a:t>
            </a:r>
            <a:r>
              <a:rPr lang="en-GB" sz="2000" dirty="0"/>
              <a:t> </a:t>
            </a:r>
            <a:r>
              <a:rPr lang="en-GB" sz="2000" dirty="0" err="1"/>
              <a:t>od</a:t>
            </a:r>
            <a:r>
              <a:rPr lang="en-GB" sz="2000" dirty="0"/>
              <a:t> meta, </a:t>
            </a:r>
            <a:r>
              <a:rPr lang="en-GB" sz="2000" dirty="0" err="1"/>
              <a:t>i</a:t>
            </a:r>
            <a:r>
              <a:rPr lang="en-GB" sz="2000" dirty="0"/>
              <a:t> </a:t>
            </a:r>
            <a:r>
              <a:rPr lang="en-GB" sz="2000" dirty="0" err="1"/>
              <a:t>gotovo</a:t>
            </a:r>
            <a:r>
              <a:rPr lang="en-GB" sz="2000" dirty="0"/>
              <a:t> </a:t>
            </a:r>
            <a:r>
              <a:rPr lang="en-GB" sz="2000" dirty="0" err="1"/>
              <a:t>nitko</a:t>
            </a:r>
            <a:r>
              <a:rPr lang="en-GB" sz="2000" dirty="0"/>
              <a:t> </a:t>
            </a:r>
            <a:r>
              <a:rPr lang="en-GB" sz="2000" dirty="0" err="1"/>
              <a:t>ako</a:t>
            </a:r>
            <a:r>
              <a:rPr lang="en-GB" sz="2000" dirty="0"/>
              <a:t> </a:t>
            </a:r>
            <a:r>
              <a:rPr lang="en-GB" sz="2000" dirty="0" err="1"/>
              <a:t>nije</a:t>
            </a:r>
            <a:r>
              <a:rPr lang="en-GB" sz="2000" dirty="0"/>
              <a:t> </a:t>
            </a:r>
            <a:r>
              <a:rPr lang="en-GB" sz="2000" dirty="0" err="1"/>
              <a:t>imao</a:t>
            </a:r>
            <a:r>
              <a:rPr lang="en-GB" sz="2000" dirty="0"/>
              <a:t> </a:t>
            </a:r>
            <a:r>
              <a:rPr lang="en-GB" sz="2000" dirty="0" err="1"/>
              <a:t>dobar</a:t>
            </a:r>
            <a:r>
              <a:rPr lang="en-GB" sz="2000" dirty="0"/>
              <a:t> </a:t>
            </a:r>
            <a:r>
              <a:rPr lang="en-GB" sz="2000" dirty="0" err="1"/>
              <a:t>dalekozor</a:t>
            </a:r>
            <a:r>
              <a:rPr lang="en-GB" sz="2000" dirty="0"/>
              <a:t> </a:t>
            </a:r>
            <a:r>
              <a:rPr lang="en-GB" sz="2000" dirty="0" err="1"/>
              <a:t>nije</a:t>
            </a:r>
            <a:r>
              <a:rPr lang="en-GB" sz="2000" dirty="0"/>
              <a:t> </a:t>
            </a:r>
            <a:r>
              <a:rPr lang="en-GB" sz="2000" dirty="0" err="1"/>
              <a:t>mogao</a:t>
            </a:r>
            <a:r>
              <a:rPr lang="en-GB" sz="2000" dirty="0"/>
              <a:t> </a:t>
            </a:r>
            <a:r>
              <a:rPr lang="en-GB" sz="2000" dirty="0" err="1"/>
              <a:t>vidjeti</a:t>
            </a:r>
            <a:r>
              <a:rPr lang="en-GB" sz="2000" dirty="0"/>
              <a:t> </a:t>
            </a:r>
            <a:r>
              <a:rPr lang="en-GB" sz="2000" dirty="0" err="1"/>
              <a:t>koliko</a:t>
            </a:r>
            <a:r>
              <a:rPr lang="en-GB" sz="2000" dirty="0"/>
              <a:t> je </a:t>
            </a:r>
            <a:r>
              <a:rPr lang="en-GB" sz="2000" dirty="0" err="1"/>
              <a:t>tko</a:t>
            </a:r>
            <a:r>
              <a:rPr lang="en-GB" sz="2000" dirty="0"/>
              <a:t> </a:t>
            </a:r>
            <a:r>
              <a:rPr lang="en-GB" sz="2000" dirty="0" err="1"/>
              <a:t>pogodio</a:t>
            </a:r>
            <a:r>
              <a:rPr lang="en-GB" sz="2000" dirty="0"/>
              <a:t>, a </a:t>
            </a:r>
            <a:r>
              <a:rPr lang="en-GB" sz="2000" dirty="0" err="1"/>
              <a:t>kamoli</a:t>
            </a:r>
            <a:r>
              <a:rPr lang="en-GB" sz="2000" dirty="0"/>
              <a:t> </a:t>
            </a:r>
            <a:r>
              <a:rPr lang="en-GB" sz="2000" dirty="0" err="1"/>
              <a:t>znati</a:t>
            </a:r>
            <a:r>
              <a:rPr lang="en-GB" sz="2000" dirty="0"/>
              <a:t> </a:t>
            </a:r>
            <a:r>
              <a:rPr lang="en-GB" sz="2000" dirty="0" err="1"/>
              <a:t>kako</a:t>
            </a:r>
            <a:r>
              <a:rPr lang="en-GB" sz="2000" dirty="0"/>
              <a:t> se </a:t>
            </a:r>
            <a:r>
              <a:rPr lang="en-GB" sz="2000" dirty="0" err="1"/>
              <a:t>tijekom</a:t>
            </a:r>
            <a:r>
              <a:rPr lang="en-GB" sz="2000" dirty="0"/>
              <a:t> </a:t>
            </a:r>
            <a:r>
              <a:rPr lang="en-GB" sz="2000" dirty="0" err="1"/>
              <a:t>natjecanja</a:t>
            </a:r>
            <a:r>
              <a:rPr lang="en-GB" sz="2000" dirty="0"/>
              <a:t> </a:t>
            </a:r>
            <a:r>
              <a:rPr lang="en-GB" sz="2000" dirty="0" err="1"/>
              <a:t>mjenja</a:t>
            </a:r>
            <a:r>
              <a:rPr lang="en-GB" sz="2000" dirty="0"/>
              <a:t> </a:t>
            </a:r>
            <a:r>
              <a:rPr lang="en-GB" sz="2000" dirty="0" err="1"/>
              <a:t>rezultat</a:t>
            </a:r>
            <a:r>
              <a:rPr lang="en-GB" sz="2000" dirty="0"/>
              <a:t> </a:t>
            </a:r>
            <a:r>
              <a:rPr lang="en-GB" sz="2000" dirty="0" err="1"/>
              <a:t>i</a:t>
            </a:r>
            <a:r>
              <a:rPr lang="en-GB" sz="2000" dirty="0"/>
              <a:t> </a:t>
            </a:r>
            <a:r>
              <a:rPr lang="en-GB" sz="2000" dirty="0" err="1"/>
              <a:t>poredak</a:t>
            </a:r>
            <a:endParaRPr lang="fr-CH" dirty="0"/>
          </a:p>
        </p:txBody>
      </p:sp>
      <p:pic>
        <p:nvPicPr>
          <p:cNvPr id="281604" name="Picture 4" descr="AR-qualification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35125" y="1938338"/>
            <a:ext cx="5268913" cy="30607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60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573612-6CB2-44C1-B2FC-29B8FCE05E4D}" type="slidenum">
              <a:rPr lang="en-GB"/>
              <a:pPr/>
              <a:t>59</a:t>
            </a:fld>
            <a:endParaRPr lang="en-GB"/>
          </a:p>
        </p:txBody>
      </p:sp>
      <p:sp>
        <p:nvSpPr>
          <p:cNvPr id="266242" name="Rectangle 2"/>
          <p:cNvSpPr>
            <a:spLocks noGrp="1" noChangeArrowheads="1"/>
          </p:cNvSpPr>
          <p:nvPr>
            <p:ph type="title"/>
          </p:nvPr>
        </p:nvSpPr>
        <p:spPr>
          <a:xfrm>
            <a:off x="415925" y="461963"/>
            <a:ext cx="7197725" cy="366712"/>
          </a:xfrm>
        </p:spPr>
        <p:txBody>
          <a:bodyPr/>
          <a:lstStyle/>
          <a:p>
            <a:r>
              <a:rPr lang="fr-CH" sz="1800"/>
              <a:t>Prihvatljivije - 3</a:t>
            </a:r>
          </a:p>
        </p:txBody>
      </p:sp>
      <p:sp>
        <p:nvSpPr>
          <p:cNvPr id="266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42913" y="468313"/>
            <a:ext cx="8256587" cy="5522912"/>
          </a:xfrm>
        </p:spPr>
        <p:txBody>
          <a:bodyPr/>
          <a:lstStyle/>
          <a:p>
            <a:pPr marL="0" indent="0">
              <a:buFontTx/>
              <a:buNone/>
            </a:pPr>
            <a:endParaRPr lang="en-GB" sz="2000" dirty="0"/>
          </a:p>
          <a:p>
            <a:pPr marL="0" indent="0">
              <a:buNone/>
            </a:pPr>
            <a:r>
              <a:rPr lang="en-GB" sz="2000" dirty="0" err="1" smtClean="0"/>
              <a:t>danas</a:t>
            </a:r>
            <a:r>
              <a:rPr lang="en-GB" sz="2000" dirty="0" smtClean="0"/>
              <a:t> </a:t>
            </a:r>
            <a:r>
              <a:rPr lang="en-GB" sz="2000" dirty="0"/>
              <a:t>je format </a:t>
            </a:r>
            <a:r>
              <a:rPr lang="en-GB" sz="2000" dirty="0" err="1"/>
              <a:t>promjenjen</a:t>
            </a:r>
            <a:r>
              <a:rPr lang="en-GB" sz="2000" dirty="0"/>
              <a:t> </a:t>
            </a:r>
            <a:r>
              <a:rPr lang="en-GB" sz="2000" dirty="0" err="1"/>
              <a:t>i</a:t>
            </a:r>
            <a:r>
              <a:rPr lang="en-GB" sz="2000" dirty="0"/>
              <a:t> </a:t>
            </a:r>
            <a:r>
              <a:rPr lang="en-GB" sz="2000" dirty="0" err="1"/>
              <a:t>od</a:t>
            </a:r>
            <a:r>
              <a:rPr lang="en-GB" sz="2000" dirty="0"/>
              <a:t> 16-tine </a:t>
            </a:r>
            <a:r>
              <a:rPr lang="en-GB" sz="2000" dirty="0" err="1"/>
              <a:t>finala</a:t>
            </a:r>
            <a:r>
              <a:rPr lang="en-GB" sz="2000" dirty="0"/>
              <a:t> to je </a:t>
            </a:r>
            <a:r>
              <a:rPr lang="en-GB" sz="2000" dirty="0" err="1"/>
              <a:t>postalo</a:t>
            </a:r>
            <a:r>
              <a:rPr lang="en-GB" sz="2000" dirty="0"/>
              <a:t> </a:t>
            </a:r>
            <a:r>
              <a:rPr lang="en-GB" sz="2000" dirty="0" err="1"/>
              <a:t>natjecanje</a:t>
            </a:r>
            <a:r>
              <a:rPr lang="en-GB" sz="2000" dirty="0"/>
              <a:t> </a:t>
            </a:r>
            <a:r>
              <a:rPr lang="en-GB" sz="2000" dirty="0" err="1"/>
              <a:t>dva</a:t>
            </a:r>
            <a:r>
              <a:rPr lang="en-GB" sz="2000" dirty="0"/>
              <a:t> </a:t>
            </a:r>
            <a:r>
              <a:rPr lang="en-GB" sz="2000" dirty="0" err="1"/>
              <a:t>pojedinca</a:t>
            </a:r>
            <a:r>
              <a:rPr lang="en-GB" sz="2000" dirty="0"/>
              <a:t>:</a:t>
            </a:r>
          </a:p>
          <a:p>
            <a:pPr marL="0" indent="0">
              <a:buFontTx/>
              <a:buNone/>
            </a:pPr>
            <a:endParaRPr lang="fr-CH" dirty="0"/>
          </a:p>
        </p:txBody>
      </p:sp>
      <p:pic>
        <p:nvPicPr>
          <p:cNvPr id="266245" name="Picture 5" descr="ar final 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52538" y="2043113"/>
            <a:ext cx="6373812" cy="4064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D60C0C-70E6-4647-BBBB-F35334DCF651}" type="slidenum">
              <a:rPr lang="en-GB"/>
              <a:pPr/>
              <a:t>6</a:t>
            </a:fld>
            <a:endParaRPr lang="en-GB"/>
          </a:p>
        </p:txBody>
      </p:sp>
      <p:sp>
        <p:nvSpPr>
          <p:cNvPr id="101378" name="Rectangle 2"/>
          <p:cNvSpPr>
            <a:spLocks noGrp="1" noChangeArrowheads="1"/>
          </p:cNvSpPr>
          <p:nvPr>
            <p:ph type="title"/>
          </p:nvPr>
        </p:nvSpPr>
        <p:spPr>
          <a:xfrm>
            <a:off x="415925" y="461963"/>
            <a:ext cx="7197725" cy="366712"/>
          </a:xfrm>
        </p:spPr>
        <p:txBody>
          <a:bodyPr/>
          <a:lstStyle/>
          <a:p>
            <a:r>
              <a:rPr lang="en-US" sz="1800"/>
              <a:t>IT sustav Igara - 2</a:t>
            </a:r>
            <a:endParaRPr lang="fr-CH" sz="1800"/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 b="1" dirty="0"/>
              <a:t>    </a:t>
            </a:r>
            <a:r>
              <a:rPr lang="en-US" b="1" dirty="0" err="1"/>
              <a:t>Izuzetno</a:t>
            </a:r>
            <a:r>
              <a:rPr lang="en-US" b="1" dirty="0"/>
              <a:t> je </a:t>
            </a:r>
            <a:r>
              <a:rPr lang="en-US" b="1" dirty="0" err="1"/>
              <a:t>složen</a:t>
            </a:r>
            <a:r>
              <a:rPr lang="en-US" b="1" dirty="0"/>
              <a:t> </a:t>
            </a:r>
            <a:r>
              <a:rPr lang="en-US" b="1" dirty="0" err="1"/>
              <a:t>jer</a:t>
            </a:r>
            <a:r>
              <a:rPr lang="en-US" b="1" dirty="0"/>
              <a:t> </a:t>
            </a:r>
            <a:r>
              <a:rPr lang="en-US" b="1" dirty="0" err="1"/>
              <a:t>pokriva</a:t>
            </a:r>
            <a:r>
              <a:rPr lang="en-US" b="1" dirty="0"/>
              <a:t> </a:t>
            </a:r>
            <a:r>
              <a:rPr lang="en-US" b="1" dirty="0" err="1"/>
              <a:t>vrlo</a:t>
            </a:r>
            <a:r>
              <a:rPr lang="en-US" b="1" dirty="0"/>
              <a:t> </a:t>
            </a:r>
            <a:r>
              <a:rPr lang="en-US" b="1" dirty="0" err="1"/>
              <a:t>širok</a:t>
            </a:r>
            <a:r>
              <a:rPr lang="en-US" b="1" dirty="0"/>
              <a:t> </a:t>
            </a:r>
            <a:r>
              <a:rPr lang="en-US" b="1" dirty="0" err="1"/>
              <a:t>spektar</a:t>
            </a:r>
            <a:r>
              <a:rPr lang="en-US" b="1" dirty="0"/>
              <a:t> </a:t>
            </a:r>
            <a:r>
              <a:rPr lang="en-US" b="1" dirty="0" err="1"/>
              <a:t>aplikativnih</a:t>
            </a:r>
            <a:r>
              <a:rPr lang="en-US" b="1" dirty="0"/>
              <a:t> </a:t>
            </a:r>
            <a:r>
              <a:rPr lang="en-US" b="1" dirty="0" err="1"/>
              <a:t>rješenja</a:t>
            </a:r>
            <a:r>
              <a:rPr lang="en-US" b="1" dirty="0"/>
              <a:t> </a:t>
            </a:r>
            <a:r>
              <a:rPr lang="en-US" b="1" dirty="0" err="1"/>
              <a:t>koja</a:t>
            </a:r>
            <a:r>
              <a:rPr lang="en-US" b="1" dirty="0"/>
              <a:t>:</a:t>
            </a:r>
            <a:br>
              <a:rPr lang="en-US" b="1" dirty="0"/>
            </a:br>
            <a:endParaRPr lang="en-US" sz="2000" b="1" dirty="0"/>
          </a:p>
          <a:p>
            <a:pPr>
              <a:buFontTx/>
              <a:buBlip>
                <a:blip r:embed="rId3"/>
              </a:buBlip>
            </a:pPr>
            <a:r>
              <a:rPr lang="en-US" sz="2000" dirty="0" err="1"/>
              <a:t>Pomažu</a:t>
            </a:r>
            <a:r>
              <a:rPr lang="en-US" sz="2000" dirty="0"/>
              <a:t> </a:t>
            </a:r>
            <a:r>
              <a:rPr lang="en-US" sz="2000" dirty="0" err="1"/>
              <a:t>organizatoru</a:t>
            </a:r>
            <a:r>
              <a:rPr lang="en-US" sz="2000" dirty="0"/>
              <a:t> </a:t>
            </a:r>
            <a:r>
              <a:rPr lang="en-US" sz="2000" dirty="0" err="1"/>
              <a:t>da</a:t>
            </a:r>
            <a:r>
              <a:rPr lang="en-US" sz="2000" dirty="0"/>
              <a:t> </a:t>
            </a:r>
            <a:r>
              <a:rPr lang="en-US" sz="2000" dirty="0" err="1"/>
              <a:t>pripremi</a:t>
            </a:r>
            <a:r>
              <a:rPr lang="en-US" sz="2000" dirty="0"/>
              <a:t> </a:t>
            </a:r>
            <a:r>
              <a:rPr lang="en-US" sz="2000" dirty="0" err="1"/>
              <a:t>Igre</a:t>
            </a:r>
            <a:r>
              <a:rPr lang="en-US" sz="2000" dirty="0"/>
              <a:t> – </a:t>
            </a:r>
            <a:r>
              <a:rPr lang="en-US" sz="2000" dirty="0" err="1"/>
              <a:t>od</a:t>
            </a:r>
            <a:r>
              <a:rPr lang="en-US" sz="2000" dirty="0"/>
              <a:t> </a:t>
            </a:r>
            <a:r>
              <a:rPr lang="en-US" sz="2000" dirty="0" err="1"/>
              <a:t>kontrole</a:t>
            </a:r>
            <a:r>
              <a:rPr lang="en-US" sz="2000" dirty="0"/>
              <a:t> </a:t>
            </a:r>
            <a:r>
              <a:rPr lang="en-US" sz="2000" dirty="0" err="1"/>
              <a:t>napredovanja</a:t>
            </a:r>
            <a:r>
              <a:rPr lang="en-US" sz="2000" dirty="0"/>
              <a:t> </a:t>
            </a:r>
            <a:r>
              <a:rPr lang="en-US" sz="2000" dirty="0" err="1"/>
              <a:t>gradnje</a:t>
            </a:r>
            <a:r>
              <a:rPr lang="en-US" sz="2000" dirty="0"/>
              <a:t> </a:t>
            </a:r>
            <a:r>
              <a:rPr lang="en-US" sz="2000" dirty="0" err="1"/>
              <a:t>objekata</a:t>
            </a:r>
            <a:r>
              <a:rPr lang="en-US" sz="2000" dirty="0"/>
              <a:t>, </a:t>
            </a:r>
            <a:r>
              <a:rPr lang="hr-HR" sz="2000" dirty="0" err="1" smtClean="0"/>
              <a:t>pripeme</a:t>
            </a:r>
            <a:r>
              <a:rPr lang="hr-HR" sz="2000" dirty="0" smtClean="0"/>
              <a:t> satnice, </a:t>
            </a:r>
            <a:r>
              <a:rPr lang="en-US" sz="2000" dirty="0" err="1" smtClean="0"/>
              <a:t>nabave</a:t>
            </a:r>
            <a:r>
              <a:rPr lang="en-US" sz="2000" dirty="0" smtClean="0"/>
              <a:t> </a:t>
            </a:r>
            <a:r>
              <a:rPr lang="en-US" sz="2000" dirty="0" err="1" smtClean="0"/>
              <a:t>opreme</a:t>
            </a:r>
            <a:r>
              <a:rPr lang="hr-HR" sz="2000" dirty="0" smtClean="0"/>
              <a:t>, </a:t>
            </a:r>
            <a:r>
              <a:rPr lang="en-US" sz="2000" dirty="0" err="1" smtClean="0"/>
              <a:t>izbora</a:t>
            </a:r>
            <a:r>
              <a:rPr lang="en-US" sz="2000" dirty="0" smtClean="0"/>
              <a:t> </a:t>
            </a:r>
            <a:r>
              <a:rPr lang="en-US" sz="2000" dirty="0" err="1" smtClean="0"/>
              <a:t>kadrova</a:t>
            </a:r>
            <a:r>
              <a:rPr lang="hr-HR" sz="2000" dirty="0" smtClean="0"/>
              <a:t>, nabavke i distribucije uniformi -</a:t>
            </a:r>
            <a:r>
              <a:rPr lang="en-US" sz="2000" dirty="0" smtClean="0"/>
              <a:t> </a:t>
            </a:r>
            <a:r>
              <a:rPr lang="en-US" sz="2000" dirty="0"/>
              <a:t>do </a:t>
            </a:r>
            <a:r>
              <a:rPr lang="en-US" sz="2000" dirty="0" err="1"/>
              <a:t>prodaje</a:t>
            </a:r>
            <a:r>
              <a:rPr lang="en-US" sz="2000" dirty="0"/>
              <a:t> </a:t>
            </a:r>
            <a:r>
              <a:rPr lang="en-US" sz="2000" dirty="0" err="1"/>
              <a:t>ulaznica</a:t>
            </a:r>
            <a:r>
              <a:rPr lang="en-US" sz="2000" dirty="0"/>
              <a:t/>
            </a:r>
            <a:br>
              <a:rPr lang="en-US" sz="2000" dirty="0"/>
            </a:br>
            <a:endParaRPr lang="en-US" sz="2000" dirty="0"/>
          </a:p>
          <a:p>
            <a:pPr>
              <a:buFontTx/>
              <a:buBlip>
                <a:blip r:embed="rId3"/>
              </a:buBlip>
            </a:pPr>
            <a:r>
              <a:rPr lang="en-US" sz="2000" dirty="0" err="1"/>
              <a:t>Omogućuju</a:t>
            </a:r>
            <a:r>
              <a:rPr lang="en-US" sz="2000" dirty="0"/>
              <a:t> </a:t>
            </a:r>
            <a:r>
              <a:rPr lang="en-US" sz="2000" dirty="0" err="1"/>
              <a:t>organizatoru</a:t>
            </a:r>
            <a:r>
              <a:rPr lang="en-US" sz="2000" dirty="0"/>
              <a:t> </a:t>
            </a:r>
            <a:r>
              <a:rPr lang="en-US" sz="2000" dirty="0" err="1"/>
              <a:t>Igara</a:t>
            </a:r>
            <a:r>
              <a:rPr lang="en-US" sz="2000" dirty="0"/>
              <a:t> </a:t>
            </a:r>
            <a:r>
              <a:rPr lang="en-US" sz="2000" dirty="0" err="1"/>
              <a:t>da</a:t>
            </a:r>
            <a:r>
              <a:rPr lang="en-US" sz="2000" dirty="0"/>
              <a:t> </a:t>
            </a:r>
            <a:r>
              <a:rPr lang="en-US" sz="2000" dirty="0" err="1"/>
              <a:t>efikasno</a:t>
            </a:r>
            <a:r>
              <a:rPr lang="en-US" sz="2000" dirty="0"/>
              <a:t> </a:t>
            </a:r>
            <a:r>
              <a:rPr lang="en-US" sz="2000" dirty="0" err="1"/>
              <a:t>upravlja</a:t>
            </a:r>
            <a:r>
              <a:rPr lang="en-US" sz="2000" dirty="0"/>
              <a:t> </a:t>
            </a:r>
            <a:r>
              <a:rPr lang="en-US" sz="2000" dirty="0" err="1"/>
              <a:t>logistikom</a:t>
            </a:r>
            <a:r>
              <a:rPr lang="en-US" sz="2000" dirty="0"/>
              <a:t> - </a:t>
            </a:r>
            <a:r>
              <a:rPr lang="en-US" sz="2000" dirty="0" err="1"/>
              <a:t>dočekom</a:t>
            </a:r>
            <a:r>
              <a:rPr lang="en-US" sz="2000" dirty="0"/>
              <a:t>, </a:t>
            </a:r>
            <a:r>
              <a:rPr lang="en-US" sz="2000" dirty="0" err="1"/>
              <a:t>akreditacijom</a:t>
            </a:r>
            <a:r>
              <a:rPr lang="en-US" sz="2000" dirty="0"/>
              <a:t>, </a:t>
            </a:r>
            <a:r>
              <a:rPr lang="en-US" sz="2000" dirty="0" err="1"/>
              <a:t>prijevozom</a:t>
            </a:r>
            <a:r>
              <a:rPr lang="en-US" sz="2000" dirty="0"/>
              <a:t>, </a:t>
            </a:r>
            <a:r>
              <a:rPr lang="en-US" sz="2000" dirty="0" err="1"/>
              <a:t>smještajem</a:t>
            </a:r>
            <a:r>
              <a:rPr lang="en-US" sz="2000" dirty="0"/>
              <a:t>, </a:t>
            </a:r>
            <a:r>
              <a:rPr lang="en-US" sz="2000" dirty="0" err="1"/>
              <a:t>prehranom</a:t>
            </a:r>
            <a:r>
              <a:rPr lang="en-US" sz="2000" dirty="0"/>
              <a:t> </a:t>
            </a:r>
            <a:r>
              <a:rPr lang="en-US" sz="2000" dirty="0" err="1"/>
              <a:t>i</a:t>
            </a:r>
            <a:r>
              <a:rPr lang="en-US" sz="2000" dirty="0"/>
              <a:t> </a:t>
            </a:r>
            <a:r>
              <a:rPr lang="en-US" sz="2000" dirty="0" err="1"/>
              <a:t>ispraćajem</a:t>
            </a:r>
            <a:r>
              <a:rPr lang="en-US" sz="2000" dirty="0"/>
              <a:t> </a:t>
            </a:r>
            <a:r>
              <a:rPr lang="en-US" sz="2000" dirty="0" err="1"/>
              <a:t>ogromnog</a:t>
            </a:r>
            <a:r>
              <a:rPr lang="en-US" sz="2000" dirty="0"/>
              <a:t> </a:t>
            </a:r>
            <a:r>
              <a:rPr lang="en-US" sz="2000" dirty="0" err="1"/>
              <a:t>broja</a:t>
            </a:r>
            <a:r>
              <a:rPr lang="en-US" sz="2000" dirty="0"/>
              <a:t> </a:t>
            </a:r>
            <a:r>
              <a:rPr lang="en-US" sz="2000" dirty="0" err="1"/>
              <a:t>učesnika</a:t>
            </a:r>
            <a:r>
              <a:rPr lang="en-US" sz="2000" dirty="0"/>
              <a:t> </a:t>
            </a:r>
            <a:r>
              <a:rPr lang="en-US" sz="2000" dirty="0" err="1"/>
              <a:t>i</a:t>
            </a:r>
            <a:r>
              <a:rPr lang="en-US" sz="2000" dirty="0"/>
              <a:t> </a:t>
            </a:r>
            <a:r>
              <a:rPr lang="en-US" sz="2000" dirty="0" err="1" smtClean="0"/>
              <a:t>organizatora</a:t>
            </a:r>
            <a:r>
              <a:rPr lang="hr-HR" sz="2000" dirty="0" smtClean="0"/>
              <a:t>, kontrolom pristupa objektima i </a:t>
            </a:r>
            <a:r>
              <a:rPr lang="hr-HR" sz="2000" dirty="0" err="1" smtClean="0"/>
              <a:t>t.d</a:t>
            </a:r>
            <a:r>
              <a:rPr lang="hr-HR" sz="2000" dirty="0" smtClean="0"/>
              <a:t>.</a:t>
            </a:r>
            <a:r>
              <a:rPr lang="en-US" sz="2000" dirty="0"/>
              <a:t/>
            </a:r>
            <a:br>
              <a:rPr lang="en-US" sz="2000" dirty="0"/>
            </a:br>
            <a:endParaRPr lang="en-US" sz="2000" dirty="0"/>
          </a:p>
          <a:p>
            <a:pPr>
              <a:buFontTx/>
              <a:buBlip>
                <a:blip r:embed="rId3"/>
              </a:buBlip>
            </a:pPr>
            <a:r>
              <a:rPr lang="en-US" sz="2000" dirty="0" err="1"/>
              <a:t>Podržavaju</a:t>
            </a:r>
            <a:r>
              <a:rPr lang="en-US" sz="2000" dirty="0"/>
              <a:t> </a:t>
            </a:r>
            <a:r>
              <a:rPr lang="en-US" sz="2000" dirty="0" err="1"/>
              <a:t>informacijske</a:t>
            </a:r>
            <a:r>
              <a:rPr lang="en-US" sz="2000" dirty="0"/>
              <a:t> </a:t>
            </a:r>
            <a:r>
              <a:rPr lang="en-US" sz="2000" dirty="0" err="1"/>
              <a:t>servise</a:t>
            </a:r>
            <a:r>
              <a:rPr lang="en-US" sz="2000" dirty="0"/>
              <a:t> </a:t>
            </a:r>
            <a:r>
              <a:rPr lang="en-US" sz="2000" dirty="0" err="1"/>
              <a:t>tijekom</a:t>
            </a:r>
            <a:r>
              <a:rPr lang="en-US" sz="2000" dirty="0"/>
              <a:t> </a:t>
            </a:r>
            <a:r>
              <a:rPr lang="en-US" sz="2000" dirty="0" err="1"/>
              <a:t>Igara</a:t>
            </a:r>
            <a:r>
              <a:rPr lang="en-US" sz="2000" dirty="0"/>
              <a:t> (</a:t>
            </a:r>
            <a:r>
              <a:rPr lang="en-US" sz="2000" dirty="0" err="1"/>
              <a:t>obuhvat</a:t>
            </a:r>
            <a:r>
              <a:rPr lang="en-US" sz="2000" dirty="0"/>
              <a:t>, </a:t>
            </a:r>
            <a:r>
              <a:rPr lang="en-US" sz="2000" dirty="0" err="1"/>
              <a:t>obradu</a:t>
            </a:r>
            <a:r>
              <a:rPr lang="en-US" sz="2000" dirty="0"/>
              <a:t> </a:t>
            </a:r>
            <a:r>
              <a:rPr lang="en-US" sz="2000" dirty="0" err="1"/>
              <a:t>i</a:t>
            </a:r>
            <a:r>
              <a:rPr lang="en-US" sz="2000" dirty="0"/>
              <a:t> </a:t>
            </a:r>
            <a:r>
              <a:rPr lang="en-US" sz="2000" dirty="0" err="1"/>
              <a:t>distribuciju</a:t>
            </a:r>
            <a:r>
              <a:rPr lang="en-US" sz="2000" dirty="0"/>
              <a:t> </a:t>
            </a:r>
            <a:r>
              <a:rPr lang="en-US" sz="2000" dirty="0" err="1"/>
              <a:t>rezultata</a:t>
            </a:r>
            <a:r>
              <a:rPr lang="en-US" sz="2000" dirty="0"/>
              <a:t> </a:t>
            </a:r>
            <a:r>
              <a:rPr lang="en-US" sz="2000" dirty="0" err="1"/>
              <a:t>i</a:t>
            </a:r>
            <a:r>
              <a:rPr lang="en-US" sz="2000" dirty="0"/>
              <a:t> </a:t>
            </a:r>
            <a:r>
              <a:rPr lang="en-US" sz="2000" dirty="0" err="1"/>
              <a:t>vijesti</a:t>
            </a:r>
            <a:r>
              <a:rPr lang="en-US" sz="2000" dirty="0"/>
              <a:t>)</a:t>
            </a:r>
            <a:r>
              <a:rPr lang="en-US" dirty="0"/>
              <a:t> </a:t>
            </a:r>
          </a:p>
          <a:p>
            <a:endParaRPr lang="fr-CH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1379" grpId="0" uiExpand="1" build="p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AEE77D-366B-4520-A2D4-786C67021896}" type="slidenum">
              <a:rPr lang="en-GB"/>
              <a:pPr/>
              <a:t>60</a:t>
            </a:fld>
            <a:endParaRPr lang="en-GB"/>
          </a:p>
        </p:txBody>
      </p:sp>
      <p:sp>
        <p:nvSpPr>
          <p:cNvPr id="267266" name="Rectangle 2"/>
          <p:cNvSpPr>
            <a:spLocks noGrp="1" noChangeArrowheads="1"/>
          </p:cNvSpPr>
          <p:nvPr>
            <p:ph type="title"/>
          </p:nvPr>
        </p:nvSpPr>
        <p:spPr>
          <a:xfrm>
            <a:off x="415925" y="461963"/>
            <a:ext cx="7197725" cy="366712"/>
          </a:xfrm>
        </p:spPr>
        <p:txBody>
          <a:bodyPr/>
          <a:lstStyle/>
          <a:p>
            <a:r>
              <a:rPr lang="fr-CH" sz="1800"/>
              <a:t>Prihvatljivije - 4</a:t>
            </a:r>
          </a:p>
        </p:txBody>
      </p:sp>
      <p:sp>
        <p:nvSpPr>
          <p:cNvPr id="267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15925" y="809625"/>
            <a:ext cx="8256588" cy="5522913"/>
          </a:xfrm>
        </p:spPr>
        <p:txBody>
          <a:bodyPr/>
          <a:lstStyle/>
          <a:p>
            <a:pPr marL="0" indent="0">
              <a:buFontTx/>
              <a:buBlip>
                <a:blip r:embed="rId3"/>
              </a:buBlip>
            </a:pPr>
            <a:r>
              <a:rPr lang="en-GB" sz="2000"/>
              <a:t> naravno da i takav format ne bi bitno popravio gledljivost da nisu razvijene posebne mete koje izuzetno precizno registriraju pogodak strelica sa preciznošću od 0,5mm, a kako su one elektronički “uvezane” u mrežu rezultatskog sustava stanje u meču se neprekidno ažurira i pokazuje na semaforima,TV-u, internetu i sl.</a:t>
            </a:r>
            <a:endParaRPr lang="fr-CH"/>
          </a:p>
        </p:txBody>
      </p:sp>
      <p:pic>
        <p:nvPicPr>
          <p:cNvPr id="267269" name="Picture 5" descr="AR-finals-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341438" y="2824163"/>
            <a:ext cx="6137275" cy="38592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496EBC-5FFC-43D1-B2A0-39D5104A7984}" type="slidenum">
              <a:rPr lang="en-GB"/>
              <a:pPr/>
              <a:t>61</a:t>
            </a:fld>
            <a:endParaRPr lang="en-GB"/>
          </a:p>
        </p:txBody>
      </p:sp>
      <p:sp>
        <p:nvSpPr>
          <p:cNvPr id="268290" name="Rectangle 2"/>
          <p:cNvSpPr>
            <a:spLocks noGrp="1" noChangeArrowheads="1"/>
          </p:cNvSpPr>
          <p:nvPr>
            <p:ph type="title"/>
          </p:nvPr>
        </p:nvSpPr>
        <p:spPr>
          <a:xfrm>
            <a:off x="415925" y="461963"/>
            <a:ext cx="7197725" cy="366712"/>
          </a:xfrm>
        </p:spPr>
        <p:txBody>
          <a:bodyPr/>
          <a:lstStyle/>
          <a:p>
            <a:r>
              <a:rPr lang="fr-CH" sz="1800"/>
              <a:t>Prihvatljivije - 5</a:t>
            </a:r>
          </a:p>
        </p:txBody>
      </p:sp>
      <p:sp>
        <p:nvSpPr>
          <p:cNvPr id="268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15925" y="809625"/>
            <a:ext cx="8256588" cy="5522913"/>
          </a:xfrm>
        </p:spPr>
        <p:txBody>
          <a:bodyPr/>
          <a:lstStyle/>
          <a:p>
            <a:pPr marL="0" indent="0">
              <a:buFontTx/>
              <a:buBlip>
                <a:blip r:embed="rId3"/>
              </a:buBlip>
            </a:pPr>
            <a:r>
              <a:rPr lang="en-GB" sz="2000"/>
              <a:t> ista logika i slični uređaji primjenjeni su i u streljaštvu:</a:t>
            </a:r>
            <a:endParaRPr lang="fr-CH"/>
          </a:p>
        </p:txBody>
      </p:sp>
      <p:pic>
        <p:nvPicPr>
          <p:cNvPr id="268293" name="Picture 5" descr="SH-qualification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81150" y="1890713"/>
            <a:ext cx="6243638" cy="44180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3BC531-C2A7-465A-85DD-8F8D9785B1CA}" type="slidenum">
              <a:rPr lang="en-GB"/>
              <a:pPr/>
              <a:t>62</a:t>
            </a:fld>
            <a:endParaRPr lang="en-GB"/>
          </a:p>
        </p:txBody>
      </p:sp>
      <p:sp>
        <p:nvSpPr>
          <p:cNvPr id="277506" name="Rectangle 2"/>
          <p:cNvSpPr>
            <a:spLocks noGrp="1" noChangeArrowheads="1"/>
          </p:cNvSpPr>
          <p:nvPr>
            <p:ph type="title"/>
          </p:nvPr>
        </p:nvSpPr>
        <p:spPr>
          <a:xfrm>
            <a:off x="415925" y="461963"/>
            <a:ext cx="7197725" cy="366712"/>
          </a:xfrm>
        </p:spPr>
        <p:txBody>
          <a:bodyPr/>
          <a:lstStyle/>
          <a:p>
            <a:r>
              <a:rPr lang="fr-CH" sz="1800"/>
              <a:t>Prihvatljivije - 6</a:t>
            </a:r>
          </a:p>
        </p:txBody>
      </p:sp>
      <p:sp>
        <p:nvSpPr>
          <p:cNvPr id="277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15925" y="809625"/>
            <a:ext cx="8256588" cy="5522913"/>
          </a:xfrm>
        </p:spPr>
        <p:txBody>
          <a:bodyPr/>
          <a:lstStyle/>
          <a:p>
            <a:pPr marL="0" indent="0">
              <a:buFontTx/>
              <a:buBlip>
                <a:blip r:embed="rId3"/>
              </a:buBlip>
            </a:pPr>
            <a:r>
              <a:rPr lang="en-GB" sz="2000"/>
              <a:t> dvorana za finala ima 8 pozicija, puca se metak po metak i nakon svakog je pauza kada se prikazuje novi rang:</a:t>
            </a:r>
            <a:endParaRPr lang="fr-CH"/>
          </a:p>
        </p:txBody>
      </p:sp>
      <p:pic>
        <p:nvPicPr>
          <p:cNvPr id="277509" name="Picture 5" descr="SH-finals-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81088" y="1946275"/>
            <a:ext cx="6669087" cy="42640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E419F6-EAAB-4D6C-9400-5AFC48289930}" type="slidenum">
              <a:rPr lang="en-GB"/>
              <a:pPr/>
              <a:t>63</a:t>
            </a:fld>
            <a:endParaRPr lang="en-GB"/>
          </a:p>
        </p:txBody>
      </p:sp>
      <p:sp>
        <p:nvSpPr>
          <p:cNvPr id="278530" name="Rectangle 2"/>
          <p:cNvSpPr>
            <a:spLocks noGrp="1" noChangeArrowheads="1"/>
          </p:cNvSpPr>
          <p:nvPr>
            <p:ph type="title"/>
          </p:nvPr>
        </p:nvSpPr>
        <p:spPr>
          <a:xfrm>
            <a:off x="415925" y="461963"/>
            <a:ext cx="7197725" cy="366712"/>
          </a:xfrm>
        </p:spPr>
        <p:txBody>
          <a:bodyPr/>
          <a:lstStyle/>
          <a:p>
            <a:r>
              <a:rPr lang="fr-CH" sz="1800"/>
              <a:t>Prihvatljivije - 7</a:t>
            </a:r>
          </a:p>
        </p:txBody>
      </p:sp>
      <p:sp>
        <p:nvSpPr>
          <p:cNvPr id="2785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15925" y="809625"/>
            <a:ext cx="8256588" cy="5522913"/>
          </a:xfrm>
        </p:spPr>
        <p:txBody>
          <a:bodyPr/>
          <a:lstStyle/>
          <a:p>
            <a:pPr marL="0" indent="0">
              <a:buFontTx/>
              <a:buBlip>
                <a:blip r:embed="rId3"/>
              </a:buBlip>
            </a:pPr>
            <a:r>
              <a:rPr lang="en-GB" sz="2000"/>
              <a:t> na semaforu se prikazuju rezultati svakog hica:</a:t>
            </a:r>
            <a:endParaRPr lang="fr-CH"/>
          </a:p>
        </p:txBody>
      </p:sp>
      <p:pic>
        <p:nvPicPr>
          <p:cNvPr id="278533" name="Picture 5" descr="SH-finals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63650" y="1697038"/>
            <a:ext cx="6692900" cy="45561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8CCE5-EDBB-48C4-A07C-F34BF971A4C4}" type="slidenum">
              <a:rPr lang="en-GB"/>
              <a:pPr/>
              <a:t>64</a:t>
            </a:fld>
            <a:endParaRPr lang="en-GB"/>
          </a:p>
        </p:txBody>
      </p:sp>
      <p:sp>
        <p:nvSpPr>
          <p:cNvPr id="279554" name="Rectangle 2"/>
          <p:cNvSpPr>
            <a:spLocks noGrp="1" noChangeArrowheads="1"/>
          </p:cNvSpPr>
          <p:nvPr>
            <p:ph type="title"/>
          </p:nvPr>
        </p:nvSpPr>
        <p:spPr>
          <a:xfrm>
            <a:off x="415925" y="461963"/>
            <a:ext cx="7197725" cy="366712"/>
          </a:xfrm>
        </p:spPr>
        <p:txBody>
          <a:bodyPr/>
          <a:lstStyle/>
          <a:p>
            <a:r>
              <a:rPr lang="fr-CH" sz="1800"/>
              <a:t>Prihvatljivije - 8</a:t>
            </a:r>
          </a:p>
        </p:txBody>
      </p:sp>
      <p:sp>
        <p:nvSpPr>
          <p:cNvPr id="279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15925" y="809625"/>
            <a:ext cx="8256588" cy="5522913"/>
          </a:xfrm>
        </p:spPr>
        <p:txBody>
          <a:bodyPr/>
          <a:lstStyle/>
          <a:p>
            <a:pPr marL="0" indent="0">
              <a:buFontTx/>
              <a:buBlip>
                <a:blip r:embed="rId3"/>
              </a:buBlip>
            </a:pPr>
            <a:r>
              <a:rPr lang="en-GB" sz="2000"/>
              <a:t> zahvaljujući transponderima ili kombinaciji GPS i radija koji se montiraju na šlape, noge, bicikle, čamce, jedrilice moguće je u svakom trenutku prikazati gdje se nalazi i kako je rangiran pojedini nacjecatelj: </a:t>
            </a:r>
            <a:endParaRPr lang="fr-CH"/>
          </a:p>
        </p:txBody>
      </p:sp>
      <p:pic>
        <p:nvPicPr>
          <p:cNvPr id="279558" name="Picture 6" descr="TR-transponders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803400" y="2579688"/>
            <a:ext cx="5740400" cy="368776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6B984F-5C89-425C-BF5F-BA579E2938B9}" type="slidenum">
              <a:rPr lang="en-GB"/>
              <a:pPr/>
              <a:t>65</a:t>
            </a:fld>
            <a:endParaRPr lang="en-GB"/>
          </a:p>
        </p:txBody>
      </p:sp>
      <p:sp>
        <p:nvSpPr>
          <p:cNvPr id="280578" name="Rectangle 2"/>
          <p:cNvSpPr>
            <a:spLocks noGrp="1" noChangeArrowheads="1"/>
          </p:cNvSpPr>
          <p:nvPr>
            <p:ph type="title"/>
          </p:nvPr>
        </p:nvSpPr>
        <p:spPr>
          <a:xfrm>
            <a:off x="415925" y="461963"/>
            <a:ext cx="7197725" cy="366712"/>
          </a:xfrm>
        </p:spPr>
        <p:txBody>
          <a:bodyPr/>
          <a:lstStyle/>
          <a:p>
            <a:r>
              <a:rPr lang="fr-CH" sz="1800"/>
              <a:t>Prihvatljivije - 9</a:t>
            </a:r>
          </a:p>
        </p:txBody>
      </p:sp>
      <p:sp>
        <p:nvSpPr>
          <p:cNvPr id="280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15925" y="809625"/>
            <a:ext cx="8256588" cy="5522913"/>
          </a:xfrm>
        </p:spPr>
        <p:txBody>
          <a:bodyPr/>
          <a:lstStyle/>
          <a:p>
            <a:pPr marL="0" indent="0">
              <a:buFontTx/>
              <a:buBlip>
                <a:blip r:embed="rId3"/>
              </a:buBlip>
            </a:pPr>
            <a:r>
              <a:rPr lang="en-GB" sz="2000"/>
              <a:t> čak i jedrenje koje se gotovo nikada nije prenosilo na TV-u postalo je interesantno:</a:t>
            </a:r>
            <a:endParaRPr lang="fr-CH"/>
          </a:p>
        </p:txBody>
      </p:sp>
      <p:pic>
        <p:nvPicPr>
          <p:cNvPr id="280581" name="Picture 5" descr="SAr graphics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95338" y="2058988"/>
            <a:ext cx="7416800" cy="41021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980F9-4300-4729-A43B-5D8499524EEF}" type="slidenum">
              <a:rPr lang="en-GB"/>
              <a:pPr/>
              <a:t>66</a:t>
            </a:fld>
            <a:endParaRPr lang="en-GB"/>
          </a:p>
        </p:txBody>
      </p:sp>
      <p:sp>
        <p:nvSpPr>
          <p:cNvPr id="283650" name="Rectangle 2"/>
          <p:cNvSpPr>
            <a:spLocks noGrp="1" noChangeArrowheads="1"/>
          </p:cNvSpPr>
          <p:nvPr>
            <p:ph type="title"/>
          </p:nvPr>
        </p:nvSpPr>
        <p:spPr>
          <a:xfrm>
            <a:off x="415925" y="461963"/>
            <a:ext cx="7197725" cy="366712"/>
          </a:xfrm>
        </p:spPr>
        <p:txBody>
          <a:bodyPr/>
          <a:lstStyle/>
          <a:p>
            <a:r>
              <a:rPr lang="fr-CH" sz="1800"/>
              <a:t>Prihvatljivije - 10</a:t>
            </a:r>
          </a:p>
        </p:txBody>
      </p:sp>
      <p:sp>
        <p:nvSpPr>
          <p:cNvPr id="283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15925" y="809625"/>
            <a:ext cx="8256588" cy="5522913"/>
          </a:xfrm>
        </p:spPr>
        <p:txBody>
          <a:bodyPr/>
          <a:lstStyle/>
          <a:p>
            <a:pPr marL="0" indent="0">
              <a:buFontTx/>
              <a:buBlip>
                <a:blip r:embed="rId3"/>
              </a:buBlip>
            </a:pPr>
            <a:r>
              <a:rPr lang="en-GB" sz="2000"/>
              <a:t> sport koji je možda najviše “profitirao” nakon što je promjenjen format natjecanja i primjenjene nove tehnologije je biathlon </a:t>
            </a:r>
          </a:p>
          <a:p>
            <a:pPr marL="0" indent="0">
              <a:buFontTx/>
              <a:buBlip>
                <a:blip r:embed="rId3"/>
              </a:buBlip>
            </a:pPr>
            <a:r>
              <a:rPr lang="en-GB" sz="2000"/>
              <a:t> po podacima o gledanosti pojednih sportova u prijenosima sa Olimpijskih Igara u Vancouveru 2010 bio je najgledaniji zimski sport:</a:t>
            </a:r>
          </a:p>
          <a:p>
            <a:pPr marL="0" indent="0">
              <a:buFontTx/>
              <a:buNone/>
            </a:pPr>
            <a:endParaRPr lang="fr-CH"/>
          </a:p>
        </p:txBody>
      </p:sp>
      <p:pic>
        <p:nvPicPr>
          <p:cNvPr id="283653" name="Picture 5" descr="BT-shooting line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12963" y="2768600"/>
            <a:ext cx="4425950" cy="33194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533769-1900-4D7B-9E66-7CF47684FC99}" type="slidenum">
              <a:rPr lang="en-GB"/>
              <a:pPr/>
              <a:t>67</a:t>
            </a:fld>
            <a:endParaRPr lang="en-GB"/>
          </a:p>
        </p:txBody>
      </p:sp>
      <p:sp>
        <p:nvSpPr>
          <p:cNvPr id="244738" name="Rectangle 2"/>
          <p:cNvSpPr>
            <a:spLocks noGrp="1" noChangeArrowheads="1"/>
          </p:cNvSpPr>
          <p:nvPr>
            <p:ph type="title"/>
          </p:nvPr>
        </p:nvSpPr>
        <p:spPr>
          <a:xfrm>
            <a:off x="415925" y="461963"/>
            <a:ext cx="7197725" cy="366712"/>
          </a:xfrm>
          <a:solidFill>
            <a:srgbClr val="FFFF00"/>
          </a:solidFill>
        </p:spPr>
        <p:txBody>
          <a:bodyPr/>
          <a:lstStyle/>
          <a:p>
            <a:r>
              <a:rPr lang="hr-HR" sz="1800" dirty="0" smtClean="0"/>
              <a:t>   </a:t>
            </a:r>
            <a:endParaRPr lang="fr-CH" sz="1800" dirty="0"/>
          </a:p>
        </p:txBody>
      </p:sp>
      <p:sp>
        <p:nvSpPr>
          <p:cNvPr id="2447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15925" y="928048"/>
            <a:ext cx="8256588" cy="5404490"/>
          </a:xfrm>
        </p:spPr>
        <p:txBody>
          <a:bodyPr/>
          <a:lstStyle/>
          <a:p>
            <a:pPr marL="0" indent="0">
              <a:buNone/>
            </a:pPr>
            <a:r>
              <a:rPr lang="hr-HR" sz="2800" b="1" dirty="0" smtClean="0"/>
              <a:t>Zašto preko 30 godina na tom poslu ?</a:t>
            </a:r>
          </a:p>
          <a:p>
            <a:pPr marL="0" indent="0">
              <a:buNone/>
            </a:pPr>
            <a:endParaRPr lang="hr-HR" sz="1200" b="1" dirty="0" smtClean="0"/>
          </a:p>
          <a:p>
            <a:pPr marL="0" indent="0">
              <a:buFontTx/>
              <a:buBlip>
                <a:blip r:embed="rId3"/>
              </a:buBlip>
            </a:pPr>
            <a:r>
              <a:rPr lang="hr-HR" sz="2000" dirty="0" smtClean="0"/>
              <a:t> Usprkos:</a:t>
            </a:r>
          </a:p>
          <a:p>
            <a:pPr marL="0" indent="0">
              <a:buNone/>
            </a:pPr>
            <a:endParaRPr lang="hr-HR" sz="2000" dirty="0" smtClean="0"/>
          </a:p>
          <a:p>
            <a:pPr marL="400050" lvl="1" indent="0">
              <a:buFontTx/>
              <a:buBlip>
                <a:blip r:embed="rId3"/>
              </a:buBlip>
            </a:pPr>
            <a:r>
              <a:rPr lang="hr-HR" sz="2000" dirty="0" smtClean="0"/>
              <a:t> preko 200 dana godišnje na putu</a:t>
            </a:r>
          </a:p>
          <a:p>
            <a:pPr marL="400050" lvl="1" indent="0">
              <a:buFontTx/>
              <a:buBlip>
                <a:blip r:embed="rId3"/>
              </a:buBlip>
            </a:pPr>
            <a:endParaRPr lang="hr-HR" sz="2000" dirty="0" smtClean="0"/>
          </a:p>
          <a:p>
            <a:pPr marL="400050" lvl="1" indent="0">
              <a:buFontTx/>
              <a:buBlip>
                <a:blip r:embed="rId3"/>
              </a:buBlip>
            </a:pPr>
            <a:r>
              <a:rPr lang="hr-HR" sz="2000" dirty="0" smtClean="0"/>
              <a:t> provedenih preko 2,5 godine u avionima i aerodromima </a:t>
            </a:r>
          </a:p>
          <a:p>
            <a:pPr marL="400050" lvl="1" indent="0">
              <a:buNone/>
            </a:pPr>
            <a:endParaRPr lang="hr-HR" sz="2000" dirty="0" smtClean="0"/>
          </a:p>
          <a:p>
            <a:pPr marL="400050" lvl="1" indent="0">
              <a:buFontTx/>
              <a:buBlip>
                <a:blip r:embed="rId3"/>
              </a:buBlip>
            </a:pPr>
            <a:r>
              <a:rPr lang="hr-HR" sz="2000" dirty="0" smtClean="0"/>
              <a:t> prevaljenih 3,500.000 km</a:t>
            </a:r>
          </a:p>
          <a:p>
            <a:pPr marL="400050" lvl="1" indent="0">
              <a:buNone/>
            </a:pPr>
            <a:r>
              <a:rPr lang="hr-HR" sz="2000" dirty="0" smtClean="0"/>
              <a:t>  </a:t>
            </a:r>
          </a:p>
          <a:p>
            <a:pPr marL="400050" lvl="1" indent="0">
              <a:buFontTx/>
              <a:buBlip>
                <a:blip r:embed="rId3"/>
              </a:buBlip>
            </a:pPr>
            <a:r>
              <a:rPr lang="hr-HR" sz="2000" dirty="0" smtClean="0"/>
              <a:t> čestog mijenjanja vremenskih zona i godišnjih doba</a:t>
            </a:r>
          </a:p>
          <a:p>
            <a:pPr marL="0" indent="0">
              <a:buNone/>
            </a:pPr>
            <a:endParaRPr lang="en-GB" sz="2000" dirty="0"/>
          </a:p>
          <a:p>
            <a:pPr marL="0" indent="0">
              <a:buNone/>
            </a:pPr>
            <a:endParaRPr lang="fr-CH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7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7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7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73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73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15925" y="462240"/>
            <a:ext cx="7197725" cy="369332"/>
          </a:xfrm>
          <a:solidFill>
            <a:srgbClr val="FFFF00"/>
          </a:solidFill>
        </p:spPr>
        <p:txBody>
          <a:bodyPr/>
          <a:lstStyle/>
          <a:p>
            <a:r>
              <a:rPr lang="hr-HR" sz="1800" dirty="0" smtClean="0"/>
              <a:t>  </a:t>
            </a:r>
            <a:endParaRPr lang="hr-HR" sz="1800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FontTx/>
              <a:buBlip>
                <a:blip r:embed="rId3"/>
              </a:buBlip>
            </a:pPr>
            <a:r>
              <a:rPr lang="hr-HR" sz="2000" dirty="0" smtClean="0"/>
              <a:t> Dobio sam šansu za:</a:t>
            </a:r>
          </a:p>
          <a:p>
            <a:pPr marL="0" indent="0">
              <a:buNone/>
            </a:pPr>
            <a:endParaRPr lang="hr-HR" sz="2000" dirty="0" smtClean="0"/>
          </a:p>
          <a:p>
            <a:pPr marL="400050" lvl="1" indent="0">
              <a:buFontTx/>
              <a:buBlip>
                <a:blip r:embed="rId3"/>
              </a:buBlip>
            </a:pPr>
            <a:r>
              <a:rPr lang="hr-HR" sz="2000" dirty="0" smtClean="0"/>
              <a:t> osjećaj završenosti (</a:t>
            </a:r>
            <a:r>
              <a:rPr lang="en-US" sz="2000" dirty="0" smtClean="0"/>
              <a:t>feeling of completeness</a:t>
            </a:r>
            <a:r>
              <a:rPr lang="hr-HR" sz="2000" dirty="0" smtClean="0"/>
              <a:t>)</a:t>
            </a:r>
          </a:p>
          <a:p>
            <a:pPr marL="400050" lvl="1" indent="0">
              <a:buNone/>
            </a:pPr>
            <a:endParaRPr lang="hr-HR" sz="2000" dirty="0" smtClean="0"/>
          </a:p>
          <a:p>
            <a:pPr marL="400050" lvl="1" indent="0">
              <a:buFontTx/>
              <a:buBlip>
                <a:blip r:embed="rId3"/>
              </a:buBlip>
            </a:pPr>
            <a:r>
              <a:rPr lang="hr-HR" sz="2000" dirty="0" smtClean="0"/>
              <a:t> rad  “ispred vremena” </a:t>
            </a:r>
          </a:p>
          <a:p>
            <a:pPr marL="400050" lvl="1" indent="0">
              <a:buNone/>
            </a:pPr>
            <a:endParaRPr lang="hr-HR" sz="2000" dirty="0" smtClean="0"/>
          </a:p>
          <a:p>
            <a:pPr marL="400050" lvl="1" indent="0">
              <a:buFontTx/>
              <a:buBlip>
                <a:blip r:embed="rId3"/>
              </a:buBlip>
            </a:pPr>
            <a:r>
              <a:rPr lang="hr-HR" sz="2000" dirty="0" smtClean="0"/>
              <a:t> upoznavanje tisuća ljudi iz cijelog svijeta kroz zajednički rad  </a:t>
            </a:r>
            <a:endParaRPr lang="fr-CH" dirty="0" smtClean="0"/>
          </a:p>
          <a:p>
            <a:pPr>
              <a:buNone/>
            </a:pPr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AB2535-3896-4023-96BB-3ABAD73FCCF4}" type="slidenum">
              <a:rPr lang="en-GB" smtClean="0"/>
              <a:pPr/>
              <a:t>68</a:t>
            </a:fld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15925" y="462240"/>
            <a:ext cx="7197725" cy="369332"/>
          </a:xfrm>
          <a:solidFill>
            <a:srgbClr val="00B0F0"/>
          </a:solidFill>
        </p:spPr>
        <p:txBody>
          <a:bodyPr/>
          <a:lstStyle/>
          <a:p>
            <a:r>
              <a:rPr lang="hr-HR" sz="1800" dirty="0" smtClean="0"/>
              <a:t> Mediteranske Igre Split 1979</a:t>
            </a:r>
            <a:endParaRPr lang="hr-HR" sz="1800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415925" y="849086"/>
            <a:ext cx="8256588" cy="5483452"/>
          </a:xfrm>
        </p:spPr>
        <p:txBody>
          <a:bodyPr/>
          <a:lstStyle/>
          <a:p>
            <a:pPr marL="0" indent="0">
              <a:buFontTx/>
              <a:buBlip>
                <a:blip r:embed="rId3"/>
              </a:buBlip>
            </a:pPr>
            <a:r>
              <a:rPr lang="hr-HR" sz="2000" dirty="0" smtClean="0"/>
              <a:t>   a kako je sve to započelo?</a:t>
            </a:r>
          </a:p>
          <a:p>
            <a:pPr marL="0" indent="0">
              <a:buNone/>
            </a:pPr>
            <a:endParaRPr lang="hr-HR" sz="2000" dirty="0" smtClean="0"/>
          </a:p>
          <a:p>
            <a:pPr marL="400050" lvl="1" indent="0">
              <a:buFontTx/>
              <a:buBlip>
                <a:blip r:embed="rId3"/>
              </a:buBlip>
            </a:pPr>
            <a:r>
              <a:rPr lang="hr-HR" sz="2000" dirty="0" smtClean="0"/>
              <a:t>  1976 Split je dobio organizaciju Mediteranskih Igara 1979</a:t>
            </a:r>
          </a:p>
          <a:p>
            <a:pPr marL="400050" lvl="1" indent="0">
              <a:buFontTx/>
              <a:buBlip>
                <a:blip r:embed="rId3"/>
              </a:buBlip>
            </a:pPr>
            <a:r>
              <a:rPr lang="hr-HR" sz="2000" dirty="0" smtClean="0"/>
              <a:t>  1977 izrada IT podrške povjerena je SRCU</a:t>
            </a:r>
          </a:p>
          <a:p>
            <a:pPr marL="400050" lvl="1" indent="0">
              <a:buFontTx/>
              <a:buBlip>
                <a:blip r:embed="rId3"/>
              </a:buBlip>
            </a:pPr>
            <a:r>
              <a:rPr lang="hr-HR" sz="2000" dirty="0" smtClean="0"/>
              <a:t>   do rujna 1978 gotovo ništa nije bilo urađeno – samo ideje</a:t>
            </a:r>
          </a:p>
          <a:p>
            <a:pPr marL="400050" lvl="1" indent="0">
              <a:buFontTx/>
              <a:buBlip>
                <a:blip r:embed="rId3"/>
              </a:buBlip>
            </a:pPr>
            <a:r>
              <a:rPr lang="hr-HR" sz="2000" dirty="0" smtClean="0"/>
              <a:t>   po “dekretu” napuštam mjesto direktora IBM za Hrvatsku i dobivam zadatak </a:t>
            </a:r>
            <a:r>
              <a:rPr lang="hr-HR" sz="2000" dirty="0" smtClean="0"/>
              <a:t>da </a:t>
            </a:r>
            <a:r>
              <a:rPr lang="hr-HR" sz="2000" dirty="0" smtClean="0"/>
              <a:t>u preostalom vremenu“spasim što se dade” </a:t>
            </a:r>
          </a:p>
          <a:p>
            <a:pPr marL="400050" lvl="1" indent="0">
              <a:buFontTx/>
              <a:buBlip>
                <a:blip r:embed="rId3"/>
              </a:buBlip>
            </a:pPr>
            <a:r>
              <a:rPr lang="hr-HR" sz="2000" dirty="0" smtClean="0"/>
              <a:t>   formiram tim od 40-tak najboljih IT stručnjaka iz tadašnje države</a:t>
            </a:r>
          </a:p>
          <a:p>
            <a:pPr marL="400050" lvl="1" indent="0">
              <a:buFontTx/>
              <a:buBlip>
                <a:blip r:embed="rId3"/>
              </a:buBlip>
            </a:pPr>
            <a:r>
              <a:rPr lang="hr-HR" sz="2000" dirty="0" smtClean="0"/>
              <a:t>   narednih godinu dana radim kao “</a:t>
            </a:r>
            <a:r>
              <a:rPr lang="hr-HR" sz="2000" dirty="0" err="1" smtClean="0"/>
              <a:t>chief</a:t>
            </a:r>
            <a:r>
              <a:rPr lang="hr-HR" sz="2000" dirty="0" smtClean="0"/>
              <a:t> </a:t>
            </a:r>
            <a:r>
              <a:rPr lang="hr-HR" sz="2000" dirty="0" smtClean="0"/>
              <a:t> </a:t>
            </a:r>
            <a:r>
              <a:rPr lang="hr-HR" sz="2000" dirty="0" err="1" smtClean="0"/>
              <a:t>architect</a:t>
            </a:r>
            <a:r>
              <a:rPr lang="hr-HR" sz="2000" dirty="0" smtClean="0"/>
              <a:t>” i rukovodim tom grupom stručnjaka</a:t>
            </a:r>
          </a:p>
          <a:p>
            <a:pPr marL="400050" lvl="1" indent="0">
              <a:buFontTx/>
              <a:buBlip>
                <a:blip r:embed="rId3"/>
              </a:buBlip>
            </a:pPr>
            <a:r>
              <a:rPr lang="hr-HR" sz="2000" dirty="0" smtClean="0"/>
              <a:t>   razvijen je </a:t>
            </a:r>
            <a:r>
              <a:rPr lang="hr-HR" sz="2000" dirty="0" err="1" smtClean="0"/>
              <a:t>software</a:t>
            </a:r>
            <a:r>
              <a:rPr lang="hr-HR" sz="2000" dirty="0" smtClean="0"/>
              <a:t> za obradu i distribuciju rezultata, prijavu i akreditaciju učesnika i informacijski servis</a:t>
            </a:r>
          </a:p>
          <a:p>
            <a:pPr marL="400050" lvl="1" indent="0">
              <a:buFontTx/>
              <a:buBlip>
                <a:blip r:embed="rId3"/>
              </a:buBlip>
            </a:pPr>
            <a:r>
              <a:rPr lang="hr-HR" sz="2000" dirty="0" smtClean="0"/>
              <a:t>   po izjavama svih korisnika to je tada bilo najnaprednije rješenje u svijetu  </a:t>
            </a:r>
            <a:endParaRPr lang="fr-CH" dirty="0" smtClean="0"/>
          </a:p>
          <a:p>
            <a:pPr>
              <a:buNone/>
            </a:pPr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AB2535-3896-4023-96BB-3ABAD73FCCF4}" type="slidenum">
              <a:rPr lang="en-GB" smtClean="0"/>
              <a:pPr/>
              <a:t>69</a:t>
            </a:fld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344333-F7BE-40C9-9930-2C6A0DE6DF53}" type="slidenum">
              <a:rPr lang="en-GB"/>
              <a:pPr/>
              <a:t>7</a:t>
            </a:fld>
            <a:endParaRPr lang="en-GB"/>
          </a:p>
        </p:txBody>
      </p:sp>
      <p:sp>
        <p:nvSpPr>
          <p:cNvPr id="96258" name="Rectangle 2"/>
          <p:cNvSpPr>
            <a:spLocks noGrp="1" noChangeArrowheads="1"/>
          </p:cNvSpPr>
          <p:nvPr>
            <p:ph type="title"/>
          </p:nvPr>
        </p:nvSpPr>
        <p:spPr>
          <a:xfrm>
            <a:off x="415925" y="461963"/>
            <a:ext cx="7197725" cy="366712"/>
          </a:xfrm>
        </p:spPr>
        <p:txBody>
          <a:bodyPr/>
          <a:lstStyle/>
          <a:p>
            <a:r>
              <a:rPr lang="en-US" sz="1800"/>
              <a:t>IT sustav Igara – 3</a:t>
            </a:r>
            <a:endParaRPr lang="fr-CH" sz="1800"/>
          </a:p>
        </p:txBody>
      </p:sp>
      <p:sp>
        <p:nvSpPr>
          <p:cNvPr id="962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Blip>
                <a:blip r:embed="rId3"/>
              </a:buBlip>
            </a:pPr>
            <a:r>
              <a:rPr lang="en-US" b="1" dirty="0" err="1"/>
              <a:t>Vrlo</a:t>
            </a:r>
            <a:r>
              <a:rPr lang="en-US" b="1" dirty="0"/>
              <a:t> je </a:t>
            </a:r>
            <a:r>
              <a:rPr lang="en-US" b="1" dirty="0" err="1"/>
              <a:t>skup</a:t>
            </a:r>
            <a:r>
              <a:rPr lang="en-US" b="1" dirty="0"/>
              <a:t> – u </a:t>
            </a:r>
            <a:r>
              <a:rPr lang="en-US" b="1" dirty="0" err="1"/>
              <a:t>Londonu</a:t>
            </a:r>
            <a:r>
              <a:rPr lang="en-US" b="1" dirty="0"/>
              <a:t> je </a:t>
            </a:r>
            <a:r>
              <a:rPr lang="en-US" b="1" dirty="0" err="1"/>
              <a:t>na</a:t>
            </a:r>
            <a:r>
              <a:rPr lang="en-US" b="1" dirty="0"/>
              <a:t> </a:t>
            </a:r>
            <a:r>
              <a:rPr lang="en-US" b="1" dirty="0" err="1"/>
              <a:t>njega</a:t>
            </a:r>
            <a:r>
              <a:rPr lang="en-US" b="1" dirty="0"/>
              <a:t> </a:t>
            </a:r>
            <a:r>
              <a:rPr lang="en-US" b="1" dirty="0" err="1"/>
              <a:t>potrošeno</a:t>
            </a:r>
            <a:r>
              <a:rPr lang="en-US" b="1" dirty="0"/>
              <a:t> </a:t>
            </a:r>
            <a:r>
              <a:rPr lang="en-US" b="1" dirty="0" err="1"/>
              <a:t>oko</a:t>
            </a:r>
            <a:r>
              <a:rPr lang="en-US" b="1" dirty="0"/>
              <a:t> 550,000.000 EUR (17 % </a:t>
            </a:r>
            <a:r>
              <a:rPr lang="en-US" b="1" dirty="0" err="1"/>
              <a:t>ukupnih</a:t>
            </a:r>
            <a:r>
              <a:rPr lang="en-US" b="1" dirty="0"/>
              <a:t> </a:t>
            </a:r>
            <a:r>
              <a:rPr lang="en-US" b="1" dirty="0" err="1"/>
              <a:t>troškova</a:t>
            </a:r>
            <a:r>
              <a:rPr lang="en-US" b="1" dirty="0"/>
              <a:t> </a:t>
            </a:r>
            <a:r>
              <a:rPr lang="en-US" b="1" dirty="0" err="1"/>
              <a:t>organizacije</a:t>
            </a:r>
            <a:r>
              <a:rPr lang="en-US" b="1" dirty="0"/>
              <a:t> </a:t>
            </a:r>
            <a:r>
              <a:rPr lang="en-US" b="1" dirty="0" err="1"/>
              <a:t>Igara</a:t>
            </a:r>
            <a:r>
              <a:rPr lang="en-US" b="1" dirty="0"/>
              <a:t>) </a:t>
            </a:r>
            <a:r>
              <a:rPr lang="en-US" b="1" dirty="0" err="1"/>
              <a:t>od</a:t>
            </a:r>
            <a:r>
              <a:rPr lang="en-US" b="1" dirty="0"/>
              <a:t> </a:t>
            </a:r>
            <a:r>
              <a:rPr lang="en-US" b="1" dirty="0" err="1"/>
              <a:t>čega</a:t>
            </a:r>
            <a:r>
              <a:rPr lang="en-US" b="1" dirty="0"/>
              <a:t/>
            </a:r>
            <a:br>
              <a:rPr lang="en-US" b="1" dirty="0"/>
            </a:br>
            <a:endParaRPr lang="en-US" b="1" dirty="0"/>
          </a:p>
          <a:p>
            <a:pPr>
              <a:buFontTx/>
              <a:buBlip>
                <a:blip r:embed="rId3"/>
              </a:buBlip>
            </a:pPr>
            <a:r>
              <a:rPr lang="en-GB" sz="2000" dirty="0" err="1"/>
              <a:t>oko</a:t>
            </a:r>
            <a:r>
              <a:rPr lang="en-GB" sz="2000" dirty="0"/>
              <a:t>  50,000.000 </a:t>
            </a:r>
            <a:r>
              <a:rPr lang="en-GB" sz="2000" dirty="0" err="1"/>
              <a:t>na</a:t>
            </a:r>
            <a:r>
              <a:rPr lang="en-GB" sz="2000" dirty="0"/>
              <a:t> HW</a:t>
            </a:r>
            <a:br>
              <a:rPr lang="en-GB" sz="2000" dirty="0"/>
            </a:br>
            <a:endParaRPr lang="en-GB" sz="2000" dirty="0"/>
          </a:p>
          <a:p>
            <a:pPr>
              <a:buFontTx/>
              <a:buBlip>
                <a:blip r:embed="rId3"/>
              </a:buBlip>
            </a:pPr>
            <a:r>
              <a:rPr lang="en-GB" sz="2000" dirty="0" err="1"/>
              <a:t>oko</a:t>
            </a:r>
            <a:r>
              <a:rPr lang="en-GB" sz="2000" dirty="0"/>
              <a:t>  80,000.000 </a:t>
            </a:r>
            <a:r>
              <a:rPr lang="en-GB" sz="2000" dirty="0" err="1"/>
              <a:t>na</a:t>
            </a:r>
            <a:r>
              <a:rPr lang="en-GB" sz="2000" dirty="0"/>
              <a:t> </a:t>
            </a:r>
            <a:r>
              <a:rPr lang="en-GB" sz="2000" dirty="0" err="1"/>
              <a:t>instalacije</a:t>
            </a:r>
            <a:r>
              <a:rPr lang="en-GB" sz="2000" dirty="0"/>
              <a:t> </a:t>
            </a:r>
            <a:r>
              <a:rPr lang="en-GB" sz="2000" dirty="0" err="1"/>
              <a:t>i</a:t>
            </a:r>
            <a:r>
              <a:rPr lang="en-GB" sz="2000" dirty="0"/>
              <a:t> </a:t>
            </a:r>
            <a:r>
              <a:rPr lang="en-GB" sz="2000" dirty="0" err="1"/>
              <a:t>energetiku</a:t>
            </a:r>
            <a:r>
              <a:rPr lang="en-GB" sz="2000" dirty="0"/>
              <a:t/>
            </a:r>
            <a:br>
              <a:rPr lang="en-GB" sz="2000" dirty="0"/>
            </a:br>
            <a:endParaRPr lang="en-GB" sz="2000" dirty="0"/>
          </a:p>
          <a:p>
            <a:pPr>
              <a:buFontTx/>
              <a:buBlip>
                <a:blip r:embed="rId3"/>
              </a:buBlip>
            </a:pPr>
            <a:r>
              <a:rPr lang="en-GB" sz="2000" dirty="0" err="1"/>
              <a:t>oko</a:t>
            </a:r>
            <a:r>
              <a:rPr lang="en-GB" sz="2000" dirty="0"/>
              <a:t>  90,000.000 </a:t>
            </a:r>
            <a:r>
              <a:rPr lang="en-GB" sz="2000" dirty="0" err="1"/>
              <a:t>na</a:t>
            </a:r>
            <a:r>
              <a:rPr lang="en-GB" sz="2000" dirty="0"/>
              <a:t> </a:t>
            </a:r>
            <a:r>
              <a:rPr lang="en-GB" sz="2000" dirty="0" err="1"/>
              <a:t>pripadajući</a:t>
            </a:r>
            <a:r>
              <a:rPr lang="en-GB" sz="2000" dirty="0"/>
              <a:t> </a:t>
            </a:r>
            <a:r>
              <a:rPr lang="en-GB" sz="2000" dirty="0" err="1"/>
              <a:t>dio</a:t>
            </a:r>
            <a:r>
              <a:rPr lang="en-GB" sz="2000" dirty="0"/>
              <a:t> </a:t>
            </a:r>
            <a:r>
              <a:rPr lang="en-GB" sz="2000" dirty="0" err="1"/>
              <a:t>telekomunikacijskog</a:t>
            </a:r>
            <a:r>
              <a:rPr lang="en-GB" sz="2000" dirty="0"/>
              <a:t> </a:t>
            </a:r>
            <a:r>
              <a:rPr lang="en-GB" sz="2000" dirty="0" err="1"/>
              <a:t>sustava</a:t>
            </a:r>
            <a:r>
              <a:rPr lang="en-GB" sz="2000" dirty="0"/>
              <a:t/>
            </a:r>
            <a:br>
              <a:rPr lang="en-GB" sz="2000" dirty="0"/>
            </a:br>
            <a:endParaRPr lang="en-GB" sz="2000" dirty="0"/>
          </a:p>
          <a:p>
            <a:pPr>
              <a:buFontTx/>
              <a:buBlip>
                <a:blip r:embed="rId3"/>
              </a:buBlip>
            </a:pPr>
            <a:r>
              <a:rPr lang="en-GB" sz="2000" dirty="0" err="1"/>
              <a:t>oko</a:t>
            </a:r>
            <a:r>
              <a:rPr lang="en-GB" sz="2000" dirty="0"/>
              <a:t> 270,000.000 </a:t>
            </a:r>
            <a:r>
              <a:rPr lang="en-GB" sz="2000" dirty="0" err="1"/>
              <a:t>za</a:t>
            </a:r>
            <a:r>
              <a:rPr lang="en-GB" sz="2000" dirty="0"/>
              <a:t> </a:t>
            </a:r>
            <a:r>
              <a:rPr lang="en-GB" sz="2000" dirty="0" err="1"/>
              <a:t>razvoj</a:t>
            </a:r>
            <a:r>
              <a:rPr lang="en-GB" sz="2000" dirty="0"/>
              <a:t> </a:t>
            </a:r>
            <a:r>
              <a:rPr lang="en-GB" sz="2000" dirty="0" err="1"/>
              <a:t>i</a:t>
            </a:r>
            <a:r>
              <a:rPr lang="en-GB" sz="2000" dirty="0"/>
              <a:t> </a:t>
            </a:r>
            <a:r>
              <a:rPr lang="en-GB" sz="2000" dirty="0" err="1"/>
              <a:t>testiranje</a:t>
            </a:r>
            <a:r>
              <a:rPr lang="en-GB" sz="2000" dirty="0"/>
              <a:t> SW, </a:t>
            </a:r>
            <a:r>
              <a:rPr lang="en-GB" sz="2000" dirty="0" err="1"/>
              <a:t>te</a:t>
            </a:r>
            <a:r>
              <a:rPr lang="en-GB" sz="2000" dirty="0"/>
              <a:t> licence</a:t>
            </a:r>
            <a:br>
              <a:rPr lang="en-GB" sz="2000" dirty="0"/>
            </a:br>
            <a:endParaRPr lang="en-GB" sz="2000" dirty="0"/>
          </a:p>
          <a:p>
            <a:pPr>
              <a:buFontTx/>
              <a:buBlip>
                <a:blip r:embed="rId3"/>
              </a:buBlip>
            </a:pPr>
            <a:r>
              <a:rPr lang="en-GB" sz="2000" dirty="0" err="1"/>
              <a:t>ostatak</a:t>
            </a:r>
            <a:r>
              <a:rPr lang="en-GB" sz="2000" dirty="0"/>
              <a:t> </a:t>
            </a:r>
            <a:r>
              <a:rPr lang="en-GB" sz="2000" dirty="0" err="1"/>
              <a:t>na</a:t>
            </a:r>
            <a:r>
              <a:rPr lang="en-GB" sz="2000" dirty="0"/>
              <a:t> </a:t>
            </a:r>
            <a:r>
              <a:rPr lang="en-GB" sz="2000" dirty="0" err="1"/>
              <a:t>operacije</a:t>
            </a:r>
            <a:endParaRPr lang="fr-CH" sz="2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6259" grpId="0" uiExpand="1" build="p"/>
    </p:bld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15925" y="462240"/>
            <a:ext cx="7197725" cy="369332"/>
          </a:xfrm>
          <a:solidFill>
            <a:srgbClr val="00B0F0"/>
          </a:solidFill>
        </p:spPr>
        <p:txBody>
          <a:bodyPr/>
          <a:lstStyle/>
          <a:p>
            <a:r>
              <a:rPr lang="hr-HR" sz="1800" dirty="0" smtClean="0"/>
              <a:t> Zimske Olimpijske Igre Sarajevo 1984</a:t>
            </a:r>
            <a:endParaRPr lang="hr-HR" sz="1800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415925" y="832756"/>
            <a:ext cx="8256588" cy="5499781"/>
          </a:xfrm>
        </p:spPr>
        <p:txBody>
          <a:bodyPr/>
          <a:lstStyle/>
          <a:p>
            <a:pPr marL="400050" lvl="1" indent="0">
              <a:buFontTx/>
              <a:buBlip>
                <a:blip r:embed="rId3"/>
              </a:buBlip>
            </a:pPr>
            <a:r>
              <a:rPr lang="hr-HR" sz="2000" dirty="0" smtClean="0"/>
              <a:t>  te je godine Sarajevu je dodijeljena organizacija zimskih Olimpijskih Igara 1984</a:t>
            </a:r>
          </a:p>
          <a:p>
            <a:pPr marL="400050" lvl="1" indent="0">
              <a:buFontTx/>
              <a:buBlip>
                <a:blip r:embed="rId3"/>
              </a:buBlip>
            </a:pPr>
            <a:r>
              <a:rPr lang="hr-HR" sz="2000" dirty="0" smtClean="0"/>
              <a:t>  ja prelazim u SRCE i formiram novi tim uglavnom od stručnjaka koji su razvili SW za MIS´79</a:t>
            </a:r>
          </a:p>
          <a:p>
            <a:pPr marL="400050" lvl="1" indent="0">
              <a:buFontTx/>
              <a:buBlip>
                <a:blip r:embed="rId3"/>
              </a:buBlip>
            </a:pPr>
            <a:r>
              <a:rPr lang="hr-HR" sz="2000" dirty="0" smtClean="0"/>
              <a:t>  zahtjevi korisnika, posebno američke televizije zahtijevaju daleko kompleksnije i naprednije rješenje</a:t>
            </a:r>
          </a:p>
          <a:p>
            <a:pPr marL="400050" lvl="1" indent="0">
              <a:buFontTx/>
              <a:buBlip>
                <a:blip r:embed="rId3"/>
              </a:buBlip>
            </a:pPr>
            <a:r>
              <a:rPr lang="hr-HR" sz="2000" dirty="0" smtClean="0"/>
              <a:t>  zahvaljujući inventivnosti suradnika rješavamo po prvi puta na svijetu:</a:t>
            </a:r>
          </a:p>
          <a:p>
            <a:pPr marL="800100" lvl="2" indent="0">
              <a:buFontTx/>
              <a:buBlip>
                <a:blip r:embed="rId3"/>
              </a:buBlip>
            </a:pPr>
            <a:r>
              <a:rPr lang="hr-HR" sz="2000" dirty="0" smtClean="0"/>
              <a:t> direktnu vezu mjernih uređaja sa </a:t>
            </a:r>
            <a:r>
              <a:rPr lang="hr-HR" sz="2000" dirty="0" err="1" smtClean="0"/>
              <a:t>mainframe</a:t>
            </a:r>
            <a:r>
              <a:rPr lang="hr-HR" sz="2000" dirty="0" smtClean="0"/>
              <a:t> računalom</a:t>
            </a:r>
          </a:p>
          <a:p>
            <a:pPr marL="800100" lvl="2" indent="0">
              <a:buFontTx/>
              <a:buBlip>
                <a:blip r:embed="rId3"/>
              </a:buBlip>
            </a:pPr>
            <a:r>
              <a:rPr lang="hr-HR" sz="2000" dirty="0" smtClean="0"/>
              <a:t> real-time vezu između </a:t>
            </a:r>
            <a:r>
              <a:rPr lang="hr-HR" sz="2000" dirty="0" err="1" smtClean="0"/>
              <a:t>mainframe</a:t>
            </a:r>
            <a:r>
              <a:rPr lang="hr-HR" sz="2000" dirty="0" smtClean="0"/>
              <a:t>-a i TV uređaja</a:t>
            </a:r>
          </a:p>
          <a:p>
            <a:pPr marL="800100" lvl="2" indent="0">
              <a:buFontTx/>
              <a:buBlip>
                <a:blip r:embed="rId3"/>
              </a:buBlip>
            </a:pPr>
            <a:r>
              <a:rPr lang="hr-HR" sz="2000" dirty="0" smtClean="0"/>
              <a:t> on-line slanje rezultata kompjuterima svjetskih agencija</a:t>
            </a:r>
          </a:p>
          <a:p>
            <a:pPr marL="400050" lvl="1" indent="0">
              <a:buClr>
                <a:srgbClr val="FF0000"/>
              </a:buClr>
              <a:buBlip>
                <a:blip r:embed="rId4"/>
              </a:buBlip>
            </a:pPr>
            <a:r>
              <a:rPr lang="hr-HR" sz="2000" dirty="0" smtClean="0"/>
              <a:t>  američka TV kompanija ABC naručuje da se dio sustava za objavu rezultata na TV-u primjeni na OI u Los Angelesu te godine</a:t>
            </a:r>
          </a:p>
          <a:p>
            <a:pPr marL="400050" lvl="1" indent="0">
              <a:buClr>
                <a:srgbClr val="FF0000"/>
              </a:buClr>
              <a:buBlip>
                <a:blip r:embed="rId4"/>
              </a:buBlip>
            </a:pPr>
            <a:r>
              <a:rPr lang="hr-HR" sz="2000" dirty="0" smtClean="0"/>
              <a:t>  organizatori slijedećih Igara u </a:t>
            </a:r>
            <a:r>
              <a:rPr lang="hr-HR" sz="2000" dirty="0" err="1" smtClean="0"/>
              <a:t>Calgary</a:t>
            </a:r>
            <a:r>
              <a:rPr lang="hr-HR" sz="2000" dirty="0" smtClean="0"/>
              <a:t>-u kupuju cijelo rješenje</a:t>
            </a:r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AB2535-3896-4023-96BB-3ABAD73FCCF4}" type="slidenum">
              <a:rPr lang="en-GB" smtClean="0"/>
              <a:pPr/>
              <a:t>70</a:t>
            </a:fld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15925" y="462240"/>
            <a:ext cx="7197725" cy="369332"/>
          </a:xfrm>
          <a:solidFill>
            <a:srgbClr val="00B0F0"/>
          </a:solidFill>
        </p:spPr>
        <p:txBody>
          <a:bodyPr/>
          <a:lstStyle/>
          <a:p>
            <a:r>
              <a:rPr lang="hr-HR" sz="1800" dirty="0" smtClean="0"/>
              <a:t> Zimske Olimpijske Igre Sarajevo 1984 - 2</a:t>
            </a:r>
            <a:endParaRPr lang="hr-HR" sz="1800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415925" y="489857"/>
            <a:ext cx="8256588" cy="5829300"/>
          </a:xfrm>
        </p:spPr>
        <p:txBody>
          <a:bodyPr/>
          <a:lstStyle/>
          <a:p>
            <a:pPr marL="0" indent="0">
              <a:buNone/>
            </a:pPr>
            <a:endParaRPr lang="hr-HR" sz="2000" dirty="0" smtClean="0"/>
          </a:p>
          <a:p>
            <a:pPr marL="400050" lvl="1" indent="0">
              <a:buFontTx/>
              <a:buBlip>
                <a:blip r:embed="rId3"/>
              </a:buBlip>
            </a:pPr>
            <a:r>
              <a:rPr lang="hr-HR" sz="2000" dirty="0" smtClean="0"/>
              <a:t>  do te faze sve je išlo relativno dobro</a:t>
            </a:r>
          </a:p>
          <a:p>
            <a:pPr marL="400050" lvl="1" indent="0">
              <a:buNone/>
            </a:pPr>
            <a:endParaRPr lang="hr-HR" sz="2000" dirty="0" smtClean="0"/>
          </a:p>
          <a:p>
            <a:pPr marL="400050" lvl="1" indent="0">
              <a:buFontTx/>
              <a:buBlip>
                <a:blip r:embed="rId3"/>
              </a:buBlip>
            </a:pPr>
            <a:r>
              <a:rPr lang="hr-HR" sz="2000" dirty="0" smtClean="0"/>
              <a:t>  dobio sam priliku da radim na jedinstvenom projektu u vlastitoj zemlji koja je bila spremna u tako kratkom roku organizirati  dva ogromna i svjetski prepoznata sportska događaja</a:t>
            </a:r>
          </a:p>
          <a:p>
            <a:pPr marL="400050" lvl="1" indent="0">
              <a:buFontTx/>
              <a:buBlip>
                <a:blip r:embed="rId3"/>
              </a:buBlip>
            </a:pPr>
            <a:r>
              <a:rPr lang="hr-HR" sz="2000" dirty="0" smtClean="0"/>
              <a:t>  zahvaljujući odličnom IBM školovanju za sistem inženjera i </a:t>
            </a:r>
            <a:r>
              <a:rPr lang="hr-HR" sz="2000" dirty="0" err="1" smtClean="0"/>
              <a:t>managera</a:t>
            </a:r>
            <a:r>
              <a:rPr lang="hr-HR" sz="2000" dirty="0" smtClean="0"/>
              <a:t> uspio sam osmisliti sistem i voditi projekt do uspješnog kraja</a:t>
            </a:r>
          </a:p>
          <a:p>
            <a:pPr marL="400050" lvl="1" indent="0">
              <a:buFontTx/>
              <a:buBlip>
                <a:blip r:embed="rId3"/>
              </a:buBlip>
            </a:pPr>
            <a:r>
              <a:rPr lang="hr-HR" sz="2000" dirty="0" smtClean="0"/>
              <a:t>  mogao sam birati suradnike, a kako sam 4 godine radio u IBM obrazovnom centru u </a:t>
            </a:r>
            <a:r>
              <a:rPr lang="hr-HR" sz="2000" dirty="0" err="1" smtClean="0"/>
              <a:t>Radovljici</a:t>
            </a:r>
            <a:r>
              <a:rPr lang="hr-HR" sz="2000" dirty="0" smtClean="0"/>
              <a:t>  imao sam uvid u to tko su potencijalno najbolji suradnici</a:t>
            </a:r>
          </a:p>
          <a:p>
            <a:pPr marL="400050" lvl="1" indent="0">
              <a:buFontTx/>
              <a:buBlip>
                <a:blip r:embed="rId3"/>
              </a:buBlip>
            </a:pPr>
            <a:r>
              <a:rPr lang="hr-HR" sz="2000" dirty="0" smtClean="0"/>
              <a:t>  iz tima sam odmah izbacivao suradnike “genijalce” koji su stalno predlagali nova rješenja i poboljšanja umjesto da završe započeto</a:t>
            </a:r>
          </a:p>
          <a:p>
            <a:pPr marL="400050" lvl="1" indent="0">
              <a:buFontTx/>
              <a:buBlip>
                <a:blip r:embed="rId3"/>
              </a:buBlip>
            </a:pPr>
            <a:r>
              <a:rPr lang="hr-HR" sz="2000" dirty="0" smtClean="0"/>
              <a:t>  imao sam mogućnost nagrađivati najbolje</a:t>
            </a:r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AB2535-3896-4023-96BB-3ABAD73FCCF4}" type="slidenum">
              <a:rPr lang="en-GB" smtClean="0"/>
              <a:pPr/>
              <a:t>71</a:t>
            </a:fld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15925" y="462240"/>
            <a:ext cx="7197725" cy="615446"/>
          </a:xfrm>
          <a:solidFill>
            <a:srgbClr val="00B0F0"/>
          </a:solidFill>
        </p:spPr>
        <p:txBody>
          <a:bodyPr/>
          <a:lstStyle/>
          <a:p>
            <a:r>
              <a:rPr lang="hr-HR" sz="1800" dirty="0" smtClean="0"/>
              <a:t>Zimske Olimpijske Igre </a:t>
            </a:r>
            <a:r>
              <a:rPr lang="hr-HR" sz="1800" dirty="0" err="1" smtClean="0"/>
              <a:t>Calgary</a:t>
            </a:r>
            <a:r>
              <a:rPr lang="hr-HR" sz="1800" dirty="0" smtClean="0"/>
              <a:t> 1988</a:t>
            </a:r>
            <a:endParaRPr lang="hr-HR" sz="1800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415925" y="457200"/>
            <a:ext cx="8256588" cy="5875337"/>
          </a:xfrm>
        </p:spPr>
        <p:txBody>
          <a:bodyPr/>
          <a:lstStyle/>
          <a:p>
            <a:pPr marL="0" indent="0">
              <a:buNone/>
            </a:pPr>
            <a:endParaRPr lang="hr-HR" sz="2000" dirty="0" smtClean="0"/>
          </a:p>
          <a:p>
            <a:pPr marL="400050" lvl="1" indent="0">
              <a:buFontTx/>
              <a:buBlip>
                <a:blip r:embed="rId3"/>
              </a:buBlip>
            </a:pPr>
            <a:r>
              <a:rPr lang="hr-HR" sz="2000" dirty="0" smtClean="0"/>
              <a:t>  kada je počeo rad u </a:t>
            </a:r>
            <a:r>
              <a:rPr lang="hr-HR" sz="2000" dirty="0" err="1" smtClean="0"/>
              <a:t>Calgary</a:t>
            </a:r>
            <a:r>
              <a:rPr lang="hr-HR" sz="2000" dirty="0" smtClean="0"/>
              <a:t>-u počeli su problemi</a:t>
            </a:r>
          </a:p>
          <a:p>
            <a:pPr marL="400050" lvl="1" indent="0">
              <a:buNone/>
            </a:pPr>
            <a:endParaRPr lang="hr-HR" sz="2000" dirty="0" smtClean="0"/>
          </a:p>
          <a:p>
            <a:pPr marL="400050" lvl="1" indent="0">
              <a:buFontTx/>
              <a:buBlip>
                <a:blip r:embed="rId3"/>
              </a:buBlip>
            </a:pPr>
            <a:r>
              <a:rPr lang="hr-HR" sz="2000" dirty="0" smtClean="0"/>
              <a:t>  naručitelj </a:t>
            </a:r>
            <a:r>
              <a:rPr lang="hr-HR" sz="2000" dirty="0" err="1" smtClean="0"/>
              <a:t>softwarea</a:t>
            </a:r>
            <a:r>
              <a:rPr lang="hr-HR" sz="2000" dirty="0" smtClean="0"/>
              <a:t> nije bio zadovoljan sa našom dokumentacijom</a:t>
            </a:r>
          </a:p>
          <a:p>
            <a:pPr marL="400050" lvl="1" indent="0">
              <a:buFontTx/>
              <a:buBlip>
                <a:blip r:embed="rId3"/>
              </a:buBlip>
            </a:pPr>
            <a:r>
              <a:rPr lang="hr-HR" sz="2000" dirty="0" smtClean="0"/>
              <a:t>  tim je radio još 4 mjeseca dok nismo uspjeli bar donekle zadovoljiti po njihovim riječima “industrijske standarde”</a:t>
            </a:r>
          </a:p>
          <a:p>
            <a:pPr marL="400050" lvl="1" indent="0">
              <a:buFontTx/>
              <a:buBlip>
                <a:blip r:embed="rId3"/>
              </a:buBlip>
            </a:pPr>
            <a:r>
              <a:rPr lang="hr-HR" sz="2000" dirty="0" smtClean="0"/>
              <a:t>  do izražaja je došlo i vrlo slabo znanje engleskog jezika </a:t>
            </a:r>
          </a:p>
          <a:p>
            <a:pPr marL="400050" lvl="1" indent="0">
              <a:buFontTx/>
              <a:buBlip>
                <a:blip r:embed="rId3"/>
              </a:buBlip>
            </a:pPr>
            <a:r>
              <a:rPr lang="hr-HR" sz="2000" dirty="0" smtClean="0"/>
              <a:t>  svi su u timu još kako tako usmeno komunicirali, ali kada je trebalo pisati počeli su problemi – angažirali smo prevodioce, ali oni nisu znali stručnu terminologiju, i.t.d.</a:t>
            </a:r>
          </a:p>
          <a:p>
            <a:pPr marL="400050" lvl="1" indent="0">
              <a:buFontTx/>
              <a:buBlip>
                <a:blip r:embed="rId3"/>
              </a:buBlip>
            </a:pPr>
            <a:r>
              <a:rPr lang="hr-HR" sz="2000" dirty="0" smtClean="0"/>
              <a:t>  kada je trebalo prezentirati pojedina rješenja ustanovilo se je da su komunikacijske vještine naših inače izvrsnih IT stručnjaka ispod svake kritike</a:t>
            </a:r>
          </a:p>
          <a:p>
            <a:pPr marL="400050" lvl="1" indent="0">
              <a:buNone/>
            </a:pPr>
            <a:endParaRPr lang="hr-HR" sz="2000" dirty="0" smtClean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AB2535-3896-4023-96BB-3ABAD73FCCF4}" type="slidenum">
              <a:rPr lang="en-GB" smtClean="0"/>
              <a:pPr/>
              <a:t>72</a:t>
            </a:fld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15925" y="462240"/>
            <a:ext cx="7197725" cy="369332"/>
          </a:xfrm>
          <a:solidFill>
            <a:srgbClr val="00B0F0"/>
          </a:solidFill>
        </p:spPr>
        <p:txBody>
          <a:bodyPr/>
          <a:lstStyle/>
          <a:p>
            <a:r>
              <a:rPr lang="hr-HR" sz="1800" dirty="0" err="1" smtClean="0"/>
              <a:t>Goodwill</a:t>
            </a:r>
            <a:r>
              <a:rPr lang="hr-HR" sz="1800" dirty="0" smtClean="0"/>
              <a:t> </a:t>
            </a:r>
            <a:r>
              <a:rPr lang="hr-HR" sz="1800" dirty="0" err="1" smtClean="0"/>
              <a:t>Games</a:t>
            </a:r>
            <a:r>
              <a:rPr lang="hr-HR" sz="1800" dirty="0" smtClean="0"/>
              <a:t> Moskva 1986</a:t>
            </a:r>
            <a:endParaRPr lang="hr-HR" sz="1800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415925" y="408214"/>
            <a:ext cx="8256588" cy="5924324"/>
          </a:xfrm>
        </p:spPr>
        <p:txBody>
          <a:bodyPr/>
          <a:lstStyle/>
          <a:p>
            <a:pPr marL="0" indent="0">
              <a:buNone/>
            </a:pPr>
            <a:endParaRPr lang="hr-HR" sz="2000" dirty="0" smtClean="0"/>
          </a:p>
          <a:p>
            <a:pPr marL="400050" lvl="1" indent="0">
              <a:buFontTx/>
              <a:buBlip>
                <a:blip r:embed="rId3"/>
              </a:buBlip>
            </a:pPr>
            <a:r>
              <a:rPr lang="hr-HR" sz="2000" dirty="0" smtClean="0"/>
              <a:t>  slijedeći velik posao našeg tima bila je izrada rješenja za Igre dobre volje (</a:t>
            </a:r>
            <a:r>
              <a:rPr lang="hr-HR" sz="2000" dirty="0" err="1" smtClean="0"/>
              <a:t>Goodwill</a:t>
            </a:r>
            <a:r>
              <a:rPr lang="hr-HR" sz="2000" dirty="0" smtClean="0"/>
              <a:t> </a:t>
            </a:r>
            <a:r>
              <a:rPr lang="hr-HR" sz="2000" dirty="0" err="1" smtClean="0"/>
              <a:t>Games</a:t>
            </a:r>
            <a:r>
              <a:rPr lang="hr-HR" sz="2000" dirty="0" smtClean="0"/>
              <a:t>) održane u Moskvi 1986 </a:t>
            </a:r>
          </a:p>
          <a:p>
            <a:pPr marL="400050" lvl="1" indent="0">
              <a:buNone/>
            </a:pPr>
            <a:endParaRPr lang="hr-HR" sz="2000" dirty="0" smtClean="0"/>
          </a:p>
          <a:p>
            <a:pPr marL="400050" lvl="1" indent="0">
              <a:buFontTx/>
              <a:buBlip>
                <a:blip r:embed="rId3"/>
              </a:buBlip>
            </a:pPr>
            <a:r>
              <a:rPr lang="hr-HR" sz="2000" dirty="0" smtClean="0"/>
              <a:t>  naručitelj rješenja bio je Turner </a:t>
            </a:r>
            <a:r>
              <a:rPr lang="hr-HR" sz="2000" dirty="0" err="1" smtClean="0"/>
              <a:t>Broadcasting</a:t>
            </a:r>
            <a:r>
              <a:rPr lang="hr-HR" sz="2000" dirty="0" smtClean="0"/>
              <a:t> (CNN) koji je bio suorganizator Igara “pomirenja” dva bloka nakon bojkota OI</a:t>
            </a:r>
          </a:p>
          <a:p>
            <a:pPr marL="400050" lvl="1" indent="0">
              <a:buFontTx/>
              <a:buBlip>
                <a:blip r:embed="rId3"/>
              </a:buBlip>
            </a:pPr>
            <a:r>
              <a:rPr lang="hr-HR" sz="2000" dirty="0" smtClean="0"/>
              <a:t>  nama je taj projekt bio ujedno i priprema za </a:t>
            </a:r>
            <a:r>
              <a:rPr lang="hr-HR" sz="2000" dirty="0" err="1" smtClean="0"/>
              <a:t>Univerzijadu</a:t>
            </a:r>
            <a:r>
              <a:rPr lang="hr-HR" sz="2000" dirty="0" smtClean="0"/>
              <a:t> 1987 u </a:t>
            </a:r>
            <a:r>
              <a:rPr lang="hr-HR" sz="2000" dirty="0" smtClean="0"/>
              <a:t>Zagrebu, a političari </a:t>
            </a:r>
            <a:r>
              <a:rPr lang="hr-HR" sz="2000" dirty="0" smtClean="0"/>
              <a:t>su donijeli odluku da se rješenje mora realizirati na opremi koju će “proizvesti” Rade Končar INFOS</a:t>
            </a:r>
          </a:p>
          <a:p>
            <a:pPr marL="400050" lvl="1" indent="0">
              <a:buFontTx/>
              <a:buBlip>
                <a:blip r:embed="rId3"/>
              </a:buBlip>
            </a:pPr>
            <a:r>
              <a:rPr lang="hr-HR" sz="2000" dirty="0" smtClean="0"/>
              <a:t>  njihova prva ljubav su bili podsustavi i PC-i tvrtke </a:t>
            </a:r>
            <a:r>
              <a:rPr lang="hr-HR" sz="2000" dirty="0" err="1" smtClean="0"/>
              <a:t>Convergent</a:t>
            </a:r>
            <a:r>
              <a:rPr lang="hr-HR" sz="2000" dirty="0" smtClean="0"/>
              <a:t> </a:t>
            </a:r>
            <a:r>
              <a:rPr lang="hr-HR" sz="2000" dirty="0" err="1" smtClean="0"/>
              <a:t>Tehnologies</a:t>
            </a:r>
            <a:r>
              <a:rPr lang="hr-HR" sz="2000" dirty="0" smtClean="0"/>
              <a:t>, popularno zvani “</a:t>
            </a:r>
            <a:r>
              <a:rPr lang="hr-HR" sz="2000" dirty="0" err="1" smtClean="0"/>
              <a:t>Heroes</a:t>
            </a:r>
            <a:r>
              <a:rPr lang="hr-HR" sz="2000" dirty="0" smtClean="0"/>
              <a:t>”, koji rade pod operativnom sustavu CTOS</a:t>
            </a:r>
          </a:p>
          <a:p>
            <a:pPr marL="400050" lvl="1" indent="0">
              <a:buFontTx/>
              <a:buBlip>
                <a:blip r:embed="rId3"/>
              </a:buBlip>
            </a:pPr>
            <a:r>
              <a:rPr lang="hr-HR" sz="2000" dirty="0" smtClean="0"/>
              <a:t>  za nas je to značilo krenuti od početka</a:t>
            </a:r>
          </a:p>
          <a:p>
            <a:pPr marL="400050" lvl="1" indent="0">
              <a:buFontTx/>
              <a:buBlip>
                <a:blip r:embed="rId3"/>
              </a:buBlip>
            </a:pPr>
            <a:r>
              <a:rPr lang="hr-HR" sz="2000" dirty="0" smtClean="0"/>
              <a:t>  formirali smo tim od ljudi iz Končara (mahom početnika) i nekoliko članova prijašnjih timova</a:t>
            </a:r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AB2535-3896-4023-96BB-3ABAD73FCCF4}" type="slidenum">
              <a:rPr lang="en-GB" smtClean="0"/>
              <a:pPr/>
              <a:t>73</a:t>
            </a:fld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15925" y="462240"/>
            <a:ext cx="7197725" cy="369332"/>
          </a:xfrm>
          <a:solidFill>
            <a:srgbClr val="00B0F0"/>
          </a:solidFill>
        </p:spPr>
        <p:txBody>
          <a:bodyPr/>
          <a:lstStyle/>
          <a:p>
            <a:r>
              <a:rPr lang="hr-HR" sz="1800" dirty="0" smtClean="0"/>
              <a:t> </a:t>
            </a:r>
            <a:r>
              <a:rPr lang="hr-HR" sz="1800" dirty="0" err="1" smtClean="0"/>
              <a:t>Univerzijada</a:t>
            </a:r>
            <a:r>
              <a:rPr lang="hr-HR" sz="1800" dirty="0" smtClean="0"/>
              <a:t> Zagreb 1987</a:t>
            </a:r>
            <a:endParaRPr lang="hr-HR" sz="1800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415925" y="1143000"/>
            <a:ext cx="8256588" cy="5192486"/>
          </a:xfrm>
        </p:spPr>
        <p:txBody>
          <a:bodyPr/>
          <a:lstStyle/>
          <a:p>
            <a:pPr marL="400050" lvl="1" indent="0">
              <a:buFontTx/>
              <a:buBlip>
                <a:blip r:embed="rId3"/>
              </a:buBlip>
            </a:pPr>
            <a:r>
              <a:rPr lang="hr-HR" sz="2000" dirty="0" smtClean="0"/>
              <a:t>  taman kad smo pripremili rješenje za lokalnu obradu podataka kakva je trebala za Moskvu nastupio je šok</a:t>
            </a:r>
          </a:p>
          <a:p>
            <a:pPr marL="400050" lvl="1" indent="0">
              <a:buFontTx/>
              <a:buBlip>
                <a:blip r:embed="rId3"/>
              </a:buBlip>
            </a:pPr>
            <a:r>
              <a:rPr lang="hr-HR" sz="2000" dirty="0" smtClean="0"/>
              <a:t>  KONČAR je odustao od  “proizvodnje” </a:t>
            </a:r>
            <a:r>
              <a:rPr lang="hr-HR" sz="2000" dirty="0" err="1" smtClean="0"/>
              <a:t>Heroa</a:t>
            </a:r>
            <a:r>
              <a:rPr lang="hr-HR" sz="2000" dirty="0" smtClean="0"/>
              <a:t>, i odlučio nastaviti posao sa tvrtkom OLIVETTI čiji su PC-</a:t>
            </a:r>
            <a:r>
              <a:rPr lang="hr-HR" sz="2000" dirty="0" err="1" smtClean="0"/>
              <a:t>jevi</a:t>
            </a:r>
            <a:r>
              <a:rPr lang="hr-HR" sz="2000" dirty="0" smtClean="0"/>
              <a:t> radili uz podršku MS-DOS-a.</a:t>
            </a:r>
          </a:p>
          <a:p>
            <a:pPr marL="400050" lvl="1" indent="0">
              <a:buFontTx/>
              <a:buBlip>
                <a:blip r:embed="rId3"/>
              </a:buBlip>
            </a:pPr>
            <a:r>
              <a:rPr lang="hr-HR" sz="2000" dirty="0" smtClean="0"/>
              <a:t>  nije bilo druge nego “oživjeti” </a:t>
            </a:r>
            <a:r>
              <a:rPr lang="hr-HR" sz="2000" dirty="0" err="1" smtClean="0"/>
              <a:t>mainframe</a:t>
            </a:r>
            <a:r>
              <a:rPr lang="hr-HR" sz="2000" dirty="0" smtClean="0"/>
              <a:t> rješenje za </a:t>
            </a:r>
            <a:r>
              <a:rPr lang="hr-HR" sz="2000" dirty="0" err="1" smtClean="0"/>
              <a:t>Calgary</a:t>
            </a:r>
            <a:r>
              <a:rPr lang="hr-HR" sz="2000" dirty="0" smtClean="0"/>
              <a:t>,  prilagoditi ga ljetnim sportovima, te na OLIVETTI PC-</a:t>
            </a:r>
            <a:r>
              <a:rPr lang="hr-HR" sz="2000" dirty="0" err="1" smtClean="0"/>
              <a:t>jevima</a:t>
            </a:r>
            <a:r>
              <a:rPr lang="hr-HR" sz="2000" dirty="0" smtClean="0"/>
              <a:t> emulirati IBM terminale</a:t>
            </a:r>
          </a:p>
          <a:p>
            <a:pPr marL="400050" lvl="1" indent="0">
              <a:buFontTx/>
              <a:buBlip>
                <a:blip r:embed="rId3"/>
              </a:buBlip>
            </a:pPr>
            <a:r>
              <a:rPr lang="hr-HR" sz="2000" dirty="0" smtClean="0"/>
              <a:t>  zahvaljujući inventivnosti članova tima, i danonoćnom radu uspjeli smo do početka UNIVERZIJADE napraviti rješenje koje je “pomirilo” centraliziranu obradu i OLIVETTI opremu sa distribuiranom obradom na </a:t>
            </a:r>
            <a:r>
              <a:rPr lang="hr-HR" sz="2000" dirty="0" err="1" smtClean="0"/>
              <a:t>Heroe</a:t>
            </a:r>
            <a:r>
              <a:rPr lang="hr-HR" sz="2000" dirty="0" smtClean="0"/>
              <a:t>-ma </a:t>
            </a:r>
            <a:r>
              <a:rPr lang="hr-HR" sz="2000" dirty="0" smtClean="0"/>
              <a:t>i CTOS-u</a:t>
            </a:r>
            <a:endParaRPr lang="hr-HR" sz="2000" dirty="0" smtClean="0"/>
          </a:p>
          <a:p>
            <a:pPr marL="400050" lvl="1" indent="0">
              <a:buFontTx/>
              <a:buBlip>
                <a:blip r:embed="rId3"/>
              </a:buBlip>
            </a:pPr>
            <a:r>
              <a:rPr lang="hr-HR" sz="2000" dirty="0" smtClean="0"/>
              <a:t>  sve tri tvrtke – IBM, OLIVETTI i </a:t>
            </a:r>
            <a:r>
              <a:rPr lang="hr-HR" sz="2000" dirty="0" err="1" smtClean="0"/>
              <a:t>Convergent</a:t>
            </a:r>
            <a:r>
              <a:rPr lang="hr-HR" sz="2000" dirty="0" smtClean="0"/>
              <a:t> Technologies bile su zadivljene kako smo u tome uspjeli i to u tako kratkom vremenu</a:t>
            </a:r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AB2535-3896-4023-96BB-3ABAD73FCCF4}" type="slidenum">
              <a:rPr lang="en-GB" smtClean="0"/>
              <a:pPr/>
              <a:t>74</a:t>
            </a:fld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15925" y="462240"/>
            <a:ext cx="7197725" cy="369332"/>
          </a:xfrm>
          <a:solidFill>
            <a:srgbClr val="00B0F0"/>
          </a:solidFill>
        </p:spPr>
        <p:txBody>
          <a:bodyPr/>
          <a:lstStyle/>
          <a:p>
            <a:r>
              <a:rPr lang="hr-HR" sz="1800" dirty="0" err="1" smtClean="0"/>
              <a:t>Univerzijada</a:t>
            </a:r>
            <a:r>
              <a:rPr lang="hr-HR" sz="1800" dirty="0" smtClean="0"/>
              <a:t> Zagreb 1987 - 2</a:t>
            </a:r>
            <a:endParaRPr lang="hr-HR" sz="1800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415925" y="898070"/>
            <a:ext cx="8256588" cy="5434467"/>
          </a:xfrm>
        </p:spPr>
        <p:txBody>
          <a:bodyPr/>
          <a:lstStyle/>
          <a:p>
            <a:pPr marL="400050" lvl="1" indent="0">
              <a:buNone/>
            </a:pPr>
            <a:endParaRPr lang="hr-HR" sz="2000" dirty="0" smtClean="0"/>
          </a:p>
          <a:p>
            <a:pPr marL="400050" lvl="1" indent="0">
              <a:buFontTx/>
              <a:buBlip>
                <a:blip r:embed="rId3"/>
              </a:buBlip>
            </a:pPr>
            <a:r>
              <a:rPr lang="hr-HR" sz="2000" dirty="0" smtClean="0"/>
              <a:t>  želja da se postigne naizgled nemoguće, danonoćan rad i dobra radna atmosfera u timu urodili su plodom</a:t>
            </a:r>
          </a:p>
          <a:p>
            <a:pPr marL="400050" lvl="1" indent="0">
              <a:buNone/>
            </a:pPr>
            <a:endParaRPr lang="hr-HR" sz="2000" dirty="0" smtClean="0"/>
          </a:p>
          <a:p>
            <a:pPr marL="400050" lvl="1" indent="0">
              <a:buFontTx/>
              <a:buBlip>
                <a:blip r:embed="rId3"/>
              </a:buBlip>
            </a:pPr>
            <a:r>
              <a:rPr lang="hr-HR" sz="2000" dirty="0" smtClean="0"/>
              <a:t>  karakteristične slabosti u našem načinu rada: sklonost improvizaciji i kampanjski pristup pretvorili su se tom prilikom u prednosti</a:t>
            </a:r>
          </a:p>
          <a:p>
            <a:pPr marL="400050" lvl="1" indent="0">
              <a:buNone/>
            </a:pPr>
            <a:endParaRPr lang="hr-HR" sz="2000" dirty="0" smtClean="0"/>
          </a:p>
          <a:p>
            <a:pPr marL="400050" lvl="1" indent="0">
              <a:buFontTx/>
              <a:buBlip>
                <a:blip r:embed="rId3"/>
              </a:buBlip>
            </a:pPr>
            <a:r>
              <a:rPr lang="hr-HR" sz="2000" dirty="0" smtClean="0"/>
              <a:t>  danas, nakon što sam radio u 16 zemalja svijeta, moram priznati da osim nas i eventualno Grka i Španjolaca tako se nešto ne bi moglo napraviti nigdje u “organiziranom” svijetu</a:t>
            </a:r>
          </a:p>
          <a:p>
            <a:pPr marL="400050" lvl="1" indent="0">
              <a:buNone/>
            </a:pPr>
            <a:endParaRPr lang="hr-HR" sz="2000" dirty="0" smtClean="0"/>
          </a:p>
          <a:p>
            <a:pPr marL="400050" lvl="1" indent="0">
              <a:buFontTx/>
              <a:buBlip>
                <a:blip r:embed="rId3"/>
              </a:buBlip>
            </a:pPr>
            <a:r>
              <a:rPr lang="hr-HR" sz="2000" dirty="0" smtClean="0"/>
              <a:t>  a lako se je moglo desiti i da ne uspijemo  </a:t>
            </a:r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AB2535-3896-4023-96BB-3ABAD73FCCF4}" type="slidenum">
              <a:rPr lang="en-GB" smtClean="0"/>
              <a:pPr/>
              <a:t>75</a:t>
            </a:fld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15925" y="462240"/>
            <a:ext cx="7197725" cy="369332"/>
          </a:xfrm>
        </p:spPr>
        <p:txBody>
          <a:bodyPr/>
          <a:lstStyle/>
          <a:p>
            <a:r>
              <a:rPr lang="hr-HR" sz="1800" dirty="0" smtClean="0"/>
              <a:t> Olimpijske Igre u Barceloni 1992</a:t>
            </a:r>
            <a:endParaRPr lang="hr-HR" sz="1800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415925" y="865414"/>
            <a:ext cx="8256588" cy="5467124"/>
          </a:xfrm>
        </p:spPr>
        <p:txBody>
          <a:bodyPr/>
          <a:lstStyle/>
          <a:p>
            <a:pPr marL="400050" lvl="1" indent="0">
              <a:buFontTx/>
              <a:buBlip>
                <a:blip r:embed="rId3"/>
              </a:buBlip>
            </a:pPr>
            <a:r>
              <a:rPr lang="hr-HR" sz="2000" dirty="0" smtClean="0"/>
              <a:t>  nakon </a:t>
            </a:r>
            <a:r>
              <a:rPr lang="hr-HR" sz="2000" dirty="0" err="1" smtClean="0"/>
              <a:t>Univerzijade</a:t>
            </a:r>
            <a:r>
              <a:rPr lang="hr-HR" sz="2000" dirty="0" smtClean="0"/>
              <a:t> prešao sam u CAOP (danas APIS) i dva tjedna mjesečno rukovodio CAOP-om, a dva tjedna timom koji je u Barceloni radio na prilagodbi rješenja za obradu rezultata sa </a:t>
            </a:r>
            <a:r>
              <a:rPr lang="hr-HR" sz="2000" dirty="0" err="1" smtClean="0"/>
              <a:t>Univerzijade</a:t>
            </a:r>
            <a:r>
              <a:rPr lang="hr-HR" sz="2000" dirty="0" smtClean="0"/>
              <a:t> za potrebe Olimpijskih Igara koje su tamo održane 1992 godine</a:t>
            </a:r>
          </a:p>
          <a:p>
            <a:pPr marL="400050" lvl="1" indent="0">
              <a:buFontTx/>
              <a:buBlip>
                <a:blip r:embed="rId3"/>
              </a:buBlip>
            </a:pPr>
            <a:r>
              <a:rPr lang="hr-HR" sz="2000" dirty="0" smtClean="0"/>
              <a:t>  posao u Barceloni bio je uspješno završen, ali to je bio i kraj rada našeg tima na razvoju i implementaciji SW koji je započeo 1978 u Splitu</a:t>
            </a:r>
          </a:p>
          <a:p>
            <a:pPr marL="400050" lvl="1" indent="0">
              <a:buFontTx/>
              <a:buBlip>
                <a:blip r:embed="rId3"/>
              </a:buBlip>
            </a:pPr>
            <a:r>
              <a:rPr lang="hr-HR" sz="2000" dirty="0" smtClean="0"/>
              <a:t>  u CAOP-u, i Gradskoj upravi pod koju je spadao, nisu htjeli posebno nagrađivati članove tima, tražili su da budu plaćeni kao i ostali zaposleni, iako su za CAOP zarađivali i do 8 puta više od ostalih</a:t>
            </a:r>
          </a:p>
          <a:p>
            <a:pPr marL="400050" lvl="1" indent="0">
              <a:buFontTx/>
              <a:buBlip>
                <a:blip r:embed="rId3"/>
              </a:buBlip>
            </a:pPr>
            <a:r>
              <a:rPr lang="hr-HR" sz="2000" dirty="0" smtClean="0"/>
              <a:t>  većina članova tima steklo je međunarodne reference, i  nije odoljelo “nemoralnim ponudama”, te su nastavili raditi u IT tvrtkama u SAD-u, Kanadi, Belgiji,  Francuskoj, Španjolskoj i.t.d.</a:t>
            </a:r>
          </a:p>
          <a:p>
            <a:pPr marL="400050" lvl="1" indent="0">
              <a:buNone/>
            </a:pPr>
            <a:endParaRPr lang="hr-HR" sz="2000" dirty="0" smtClean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AB2535-3896-4023-96BB-3ABAD73FCCF4}" type="slidenum">
              <a:rPr lang="en-GB" smtClean="0"/>
              <a:pPr/>
              <a:t>76</a:t>
            </a:fld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15925" y="461447"/>
            <a:ext cx="7197725" cy="369332"/>
          </a:xfrm>
          <a:solidFill>
            <a:srgbClr val="00B0F0"/>
          </a:solidFill>
        </p:spPr>
        <p:txBody>
          <a:bodyPr/>
          <a:lstStyle/>
          <a:p>
            <a:r>
              <a:rPr lang="hr-HR" sz="1800" dirty="0" smtClean="0"/>
              <a:t>Put </a:t>
            </a:r>
            <a:r>
              <a:rPr lang="hr-HR" sz="1800" dirty="0" err="1" smtClean="0"/>
              <a:t>software</a:t>
            </a:r>
            <a:r>
              <a:rPr lang="hr-HR" sz="1800" dirty="0" smtClean="0"/>
              <a:t>-a Od MIS´79 do danas</a:t>
            </a:r>
            <a:endParaRPr lang="hr-HR" sz="1800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/>
              <a:t>SW za MI Split´79 osnova za SW za ZOI Sarajevo´84</a:t>
            </a:r>
          </a:p>
          <a:p>
            <a:r>
              <a:rPr lang="hr-HR" dirty="0" smtClean="0"/>
              <a:t>Dio SW za ZOI´84 korišten na OI Los Angeles´84</a:t>
            </a:r>
          </a:p>
          <a:p>
            <a:r>
              <a:rPr lang="hr-HR" dirty="0" smtClean="0"/>
              <a:t>SW za ZOI´84 korišten na ZOI´88 </a:t>
            </a:r>
            <a:r>
              <a:rPr lang="hr-HR" dirty="0" err="1" smtClean="0"/>
              <a:t>Calgary</a:t>
            </a:r>
            <a:r>
              <a:rPr lang="hr-HR" dirty="0" smtClean="0"/>
              <a:t>, ZOI´92 </a:t>
            </a:r>
            <a:r>
              <a:rPr lang="hr-HR" dirty="0" err="1" smtClean="0"/>
              <a:t>Albertville</a:t>
            </a:r>
            <a:r>
              <a:rPr lang="hr-HR" dirty="0" smtClean="0"/>
              <a:t> i ZOI´94 </a:t>
            </a:r>
            <a:r>
              <a:rPr lang="hr-HR" dirty="0" err="1" smtClean="0"/>
              <a:t>Lillehammer</a:t>
            </a:r>
            <a:endParaRPr lang="hr-HR" dirty="0" smtClean="0"/>
          </a:p>
          <a:p>
            <a:r>
              <a:rPr lang="hr-HR" dirty="0" smtClean="0"/>
              <a:t>SW za ZOI´84 osnova za SW za GWG Moskva´86</a:t>
            </a:r>
          </a:p>
          <a:p>
            <a:r>
              <a:rPr lang="hr-HR" dirty="0" smtClean="0"/>
              <a:t>SW za GWG´86 osnova za SW za </a:t>
            </a:r>
            <a:r>
              <a:rPr lang="hr-HR" dirty="0" err="1" smtClean="0"/>
              <a:t>Univezijadu</a:t>
            </a:r>
            <a:r>
              <a:rPr lang="hr-HR" dirty="0" smtClean="0"/>
              <a:t>´87 </a:t>
            </a:r>
            <a:r>
              <a:rPr lang="hr-HR" dirty="0" err="1" smtClean="0"/>
              <a:t>Zgb</a:t>
            </a:r>
            <a:endParaRPr lang="hr-HR" dirty="0" smtClean="0"/>
          </a:p>
          <a:p>
            <a:r>
              <a:rPr lang="hr-HR" dirty="0" smtClean="0"/>
              <a:t>SW za UNI´87 osnova za SW za OI Barcelona´92</a:t>
            </a:r>
          </a:p>
          <a:p>
            <a:r>
              <a:rPr lang="hr-HR" dirty="0" smtClean="0"/>
              <a:t>SW za OI´96 Atlanta razvija IBM – ogromni problemi</a:t>
            </a:r>
          </a:p>
          <a:p>
            <a:r>
              <a:rPr lang="hr-HR" dirty="0" smtClean="0"/>
              <a:t>SW za  OI´98 </a:t>
            </a:r>
            <a:r>
              <a:rPr lang="hr-HR" dirty="0" err="1" smtClean="0"/>
              <a:t>Nagano</a:t>
            </a:r>
            <a:r>
              <a:rPr lang="hr-HR" dirty="0" smtClean="0"/>
              <a:t> osnova za SW za OI´00 Sydney</a:t>
            </a:r>
          </a:p>
          <a:p>
            <a:r>
              <a:rPr lang="hr-HR" dirty="0" smtClean="0"/>
              <a:t>SW za OI´02 </a:t>
            </a:r>
            <a:r>
              <a:rPr lang="hr-HR" dirty="0" err="1" smtClean="0"/>
              <a:t>Salt</a:t>
            </a:r>
            <a:r>
              <a:rPr lang="hr-HR" dirty="0" smtClean="0"/>
              <a:t> Lake osnova za SW za OI´04 Atena</a:t>
            </a:r>
          </a:p>
          <a:p>
            <a:r>
              <a:rPr lang="hr-HR" dirty="0" smtClean="0"/>
              <a:t>SW za OI´04 osnova za sve naredne ljetne i zimske OI</a:t>
            </a:r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E134AD-33E4-4D1F-903E-A2C08B5D341A}" type="slidenum">
              <a:rPr lang="en-GB" smtClean="0"/>
              <a:pPr/>
              <a:t>77</a:t>
            </a:fld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15925" y="462240"/>
            <a:ext cx="7197725" cy="369332"/>
          </a:xfrm>
          <a:solidFill>
            <a:srgbClr val="00B0F0"/>
          </a:solidFill>
        </p:spPr>
        <p:txBody>
          <a:bodyPr/>
          <a:lstStyle/>
          <a:p>
            <a:r>
              <a:rPr lang="hr-HR" sz="1800" dirty="0" smtClean="0"/>
              <a:t> Rad za Međunarodni Olimpijski  Komitet </a:t>
            </a:r>
            <a:r>
              <a:rPr lang="hr-HR" sz="1800" dirty="0" err="1" smtClean="0"/>
              <a:t>Lausanne</a:t>
            </a:r>
            <a:endParaRPr lang="hr-HR" sz="1800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415925" y="326571"/>
            <a:ext cx="8256588" cy="6005967"/>
          </a:xfrm>
        </p:spPr>
        <p:txBody>
          <a:bodyPr/>
          <a:lstStyle/>
          <a:p>
            <a:pPr marL="400050" lvl="1" indent="0">
              <a:buNone/>
            </a:pPr>
            <a:endParaRPr lang="hr-HR" sz="2000" dirty="0" smtClean="0"/>
          </a:p>
          <a:p>
            <a:pPr marL="400050" lvl="1" indent="0">
              <a:buNone/>
            </a:pPr>
            <a:endParaRPr lang="hr-HR" sz="2000" dirty="0" smtClean="0"/>
          </a:p>
          <a:p>
            <a:pPr marL="400050" lvl="1" indent="0">
              <a:buFontTx/>
              <a:buBlip>
                <a:blip r:embed="rId3"/>
              </a:buBlip>
            </a:pPr>
            <a:r>
              <a:rPr lang="hr-HR" sz="2000" dirty="0" smtClean="0"/>
              <a:t>  nakon Barcelone 1992 dobio sam poziv </a:t>
            </a:r>
            <a:r>
              <a:rPr lang="hr-HR" sz="2000" dirty="0" err="1" smtClean="0"/>
              <a:t>gosp</a:t>
            </a:r>
            <a:r>
              <a:rPr lang="hr-HR" sz="2000" dirty="0" smtClean="0"/>
              <a:t>. </a:t>
            </a:r>
            <a:r>
              <a:rPr lang="hr-HR" sz="2000" dirty="0" err="1" smtClean="0"/>
              <a:t>Samarancha</a:t>
            </a:r>
            <a:r>
              <a:rPr lang="hr-HR" sz="2000" dirty="0" smtClean="0"/>
              <a:t>, predsjednika Međunarodnog Olimpijskog Komiteta da mu se pridružim kao njegov savjetnik za IT</a:t>
            </a:r>
          </a:p>
          <a:p>
            <a:pPr marL="400050" lvl="1" indent="0">
              <a:buFontTx/>
              <a:buBlip>
                <a:blip r:embed="rId3"/>
              </a:buBlip>
            </a:pPr>
            <a:endParaRPr lang="hr-HR" sz="2000" dirty="0" smtClean="0"/>
          </a:p>
          <a:p>
            <a:pPr marL="400050" lvl="1" indent="0">
              <a:buFontTx/>
              <a:buBlip>
                <a:blip r:embed="rId3"/>
              </a:buBlip>
            </a:pPr>
            <a:r>
              <a:rPr lang="hr-HR" sz="2000" dirty="0" smtClean="0"/>
              <a:t>   od 1994 rukovodio sam u MOK-u sa projektom ORIS, i u svojem timu okupio grupu informatičara sa iskustvom stečenim na prijašnjim Olimpijskim Igrama, među kojima je bilo i desetak naših ljudi</a:t>
            </a:r>
          </a:p>
          <a:p>
            <a:pPr marL="400050" lvl="1" indent="0">
              <a:buFontTx/>
              <a:buBlip>
                <a:blip r:embed="rId3"/>
              </a:buBlip>
            </a:pPr>
            <a:endParaRPr lang="hr-HR" sz="2000" dirty="0" smtClean="0"/>
          </a:p>
          <a:p>
            <a:pPr marL="400050" lvl="1" indent="0">
              <a:buFontTx/>
              <a:buBlip>
                <a:blip r:embed="rId3"/>
              </a:buBlip>
            </a:pPr>
            <a:r>
              <a:rPr lang="hr-HR" sz="2000" dirty="0" smtClean="0"/>
              <a:t>  nakon svake Olimpijade tim se je proširivao sa novim stručnjacima, tako da su se vremenom u njemu našli ljudi iz Norveške, Japana, SAD-a, Australije, Francuske, Španjolske, Grčke, Velike Britanije</a:t>
            </a:r>
          </a:p>
          <a:p>
            <a:pPr marL="400050" lvl="1" indent="0">
              <a:buFontTx/>
              <a:buBlip>
                <a:blip r:embed="rId3"/>
              </a:buBlip>
            </a:pPr>
            <a:endParaRPr lang="hr-HR" sz="2000" dirty="0" smtClean="0"/>
          </a:p>
          <a:p>
            <a:pPr marL="400050" lvl="1" indent="0">
              <a:buNone/>
            </a:pPr>
            <a:endParaRPr lang="hr-HR" sz="2000" dirty="0" smtClean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AB2535-3896-4023-96BB-3ABAD73FCCF4}" type="slidenum">
              <a:rPr lang="en-GB" smtClean="0"/>
              <a:pPr/>
              <a:t>78</a:t>
            </a:fld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15925" y="323741"/>
            <a:ext cx="7197725" cy="646331"/>
          </a:xfrm>
          <a:solidFill>
            <a:srgbClr val="00B0F0"/>
          </a:solidFill>
        </p:spPr>
        <p:txBody>
          <a:bodyPr/>
          <a:lstStyle/>
          <a:p>
            <a:r>
              <a:rPr lang="hr-HR" sz="1800" dirty="0" smtClean="0"/>
              <a:t>ORIS Team – idealna kombinacija  stručnjaka iz raznih zemalja</a:t>
            </a:r>
            <a:endParaRPr lang="hr-HR" sz="1800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415925" y="1502228"/>
            <a:ext cx="8256588" cy="4830309"/>
          </a:xfrm>
        </p:spPr>
        <p:txBody>
          <a:bodyPr/>
          <a:lstStyle/>
          <a:p>
            <a:pPr marL="400050" lvl="1" indent="0">
              <a:buFontTx/>
              <a:buBlip>
                <a:blip r:embed="rId3"/>
              </a:buBlip>
            </a:pPr>
            <a:r>
              <a:rPr lang="hr-HR" sz="2000" dirty="0" smtClean="0"/>
              <a:t>  u timu se izvanredno nadopunjuju kvalitete i sklonosti suradnika iz raznih zemalja:</a:t>
            </a:r>
          </a:p>
          <a:p>
            <a:pPr marL="400050" lvl="1" indent="0">
              <a:buNone/>
            </a:pPr>
            <a:endParaRPr lang="hr-HR" sz="2000" dirty="0" smtClean="0"/>
          </a:p>
          <a:p>
            <a:pPr marL="800100" lvl="2" indent="0">
              <a:buFontTx/>
              <a:buBlip>
                <a:blip r:embed="rId3"/>
              </a:buBlip>
            </a:pPr>
            <a:r>
              <a:rPr lang="hr-HR" sz="2000" dirty="0" smtClean="0"/>
              <a:t> kreativnost i inventivnost mediteranaca</a:t>
            </a:r>
          </a:p>
          <a:p>
            <a:pPr marL="800100" lvl="2" indent="0">
              <a:buNone/>
            </a:pPr>
            <a:endParaRPr lang="hr-HR" sz="2000" dirty="0" smtClean="0"/>
          </a:p>
          <a:p>
            <a:pPr marL="800100" lvl="2" indent="0">
              <a:buFontTx/>
              <a:buBlip>
                <a:blip r:embed="rId3"/>
              </a:buBlip>
            </a:pPr>
            <a:r>
              <a:rPr lang="hr-HR" sz="2000" dirty="0" smtClean="0"/>
              <a:t> sistematičnost, preciznost  i upornost japanaca i </a:t>
            </a:r>
            <a:r>
              <a:rPr lang="hr-HR" sz="2000" dirty="0" err="1" smtClean="0"/>
              <a:t>skandinavaca</a:t>
            </a:r>
            <a:endParaRPr lang="hr-HR" sz="2000" dirty="0" smtClean="0"/>
          </a:p>
          <a:p>
            <a:pPr marL="800100" lvl="2" indent="0">
              <a:buNone/>
            </a:pPr>
            <a:endParaRPr lang="hr-HR" sz="2000" dirty="0" smtClean="0"/>
          </a:p>
          <a:p>
            <a:pPr marL="800100" lvl="2" indent="0">
              <a:buFontTx/>
              <a:buBlip>
                <a:blip r:embed="rId3"/>
              </a:buBlip>
            </a:pPr>
            <a:r>
              <a:rPr lang="hr-HR" sz="2000" dirty="0" smtClean="0"/>
              <a:t> pismenost i komunikacijske vještine anglosaksonaca</a:t>
            </a:r>
          </a:p>
          <a:p>
            <a:pPr marL="400050" lvl="1" indent="0">
              <a:buNone/>
            </a:pPr>
            <a:endParaRPr lang="hr-HR" sz="2000" dirty="0" smtClean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AB2535-3896-4023-96BB-3ABAD73FCCF4}" type="slidenum">
              <a:rPr lang="en-GB" smtClean="0"/>
              <a:pPr/>
              <a:t>79</a:t>
            </a:fld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9BAFA4-587C-4EEC-9A72-758B82C3FDE4}" type="slidenum">
              <a:rPr lang="en-GB"/>
              <a:pPr/>
              <a:t>8</a:t>
            </a:fld>
            <a:endParaRPr lang="en-GB"/>
          </a:p>
        </p:txBody>
      </p:sp>
      <p:sp>
        <p:nvSpPr>
          <p:cNvPr id="100356" name="Rectangle 4"/>
          <p:cNvSpPr>
            <a:spLocks noGrp="1" noChangeArrowheads="1"/>
          </p:cNvSpPr>
          <p:nvPr>
            <p:ph type="title"/>
          </p:nvPr>
        </p:nvSpPr>
        <p:spPr>
          <a:xfrm>
            <a:off x="415925" y="461963"/>
            <a:ext cx="7197725" cy="366712"/>
          </a:xfrm>
        </p:spPr>
        <p:txBody>
          <a:bodyPr/>
          <a:lstStyle/>
          <a:p>
            <a:r>
              <a:rPr lang="en-US" sz="1800"/>
              <a:t>IT sustav Igara – 4</a:t>
            </a:r>
          </a:p>
        </p:txBody>
      </p:sp>
      <p:sp>
        <p:nvSpPr>
          <p:cNvPr id="100357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539750" y="1150938"/>
            <a:ext cx="8280400" cy="1054100"/>
          </a:xfrm>
        </p:spPr>
        <p:txBody>
          <a:bodyPr/>
          <a:lstStyle/>
          <a:p>
            <a:pPr>
              <a:buFontTx/>
              <a:buNone/>
            </a:pPr>
            <a:r>
              <a:rPr lang="fr-CH" b="1" dirty="0"/>
              <a:t>Posebno je riskantan zbog - fiksnih rokova završetka</a:t>
            </a:r>
            <a:endParaRPr lang="en-US" b="1" dirty="0"/>
          </a:p>
        </p:txBody>
      </p:sp>
      <p:pic>
        <p:nvPicPr>
          <p:cNvPr id="100361" name="Picture 9" descr="british-airways-one-year-to-go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1835150" y="2276475"/>
            <a:ext cx="5834063" cy="3835400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Pitanja</a:t>
            </a:r>
            <a:r>
              <a:rPr lang="en-GB" dirty="0" smtClean="0"/>
              <a:t>?</a:t>
            </a:r>
            <a:endParaRPr lang="en-GB" dirty="0"/>
          </a:p>
        </p:txBody>
      </p:sp>
      <p:pic>
        <p:nvPicPr>
          <p:cNvPr id="147461" name="Picture 5" descr="papp_gal_l_0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90875" y="1600200"/>
            <a:ext cx="2762250" cy="40957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zervirano mjesto broja slajda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6DFCAF-32B3-4120-8D3B-BA12ECFFDE67}" type="slidenum">
              <a:rPr lang="en-GB"/>
              <a:pPr/>
              <a:t>9</a:t>
            </a:fld>
            <a:endParaRPr lang="en-GB"/>
          </a:p>
        </p:txBody>
      </p:sp>
      <p:sp>
        <p:nvSpPr>
          <p:cNvPr id="102404" name="Rectangle 4"/>
          <p:cNvSpPr>
            <a:spLocks noGrp="1" noChangeArrowheads="1"/>
          </p:cNvSpPr>
          <p:nvPr>
            <p:ph type="title"/>
          </p:nvPr>
        </p:nvSpPr>
        <p:spPr>
          <a:xfrm>
            <a:off x="415925" y="461963"/>
            <a:ext cx="7197725" cy="366712"/>
          </a:xfrm>
        </p:spPr>
        <p:txBody>
          <a:bodyPr/>
          <a:lstStyle/>
          <a:p>
            <a:r>
              <a:rPr lang="en-US" sz="1800"/>
              <a:t>IT sustav Igara - 5</a:t>
            </a:r>
          </a:p>
        </p:txBody>
      </p:sp>
      <p:sp>
        <p:nvSpPr>
          <p:cNvPr id="102405" name="Rectangle 5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fr-CH" b="1" dirty="0"/>
              <a:t>Riskantan je i zbog globalne izloženosti grešaka bez šanse da se iste isprave u slijedećoj verziji</a:t>
            </a:r>
            <a:br>
              <a:rPr lang="fr-CH" b="1" dirty="0"/>
            </a:br>
            <a:endParaRPr lang="en-US" b="1" dirty="0"/>
          </a:p>
        </p:txBody>
      </p:sp>
      <p:pic>
        <p:nvPicPr>
          <p:cNvPr id="102408" name="Picture 8" descr="2008 Beijing Games AT 1 023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759325" y="1150938"/>
            <a:ext cx="3771900" cy="2514600"/>
          </a:xfrm>
          <a:noFill/>
          <a:ln/>
        </p:spPr>
      </p:pic>
      <p:pic>
        <p:nvPicPr>
          <p:cNvPr id="102409" name="Picture 9" descr="2008 Beijing Games AT 0 099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2268538" y="3860800"/>
            <a:ext cx="3771900" cy="2514600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lank">
  <a:themeElements>
    <a:clrScheme name="Blank 5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FFFFFF"/>
      </a:accent1>
      <a:accent2>
        <a:srgbClr val="808080"/>
      </a:accent2>
      <a:accent3>
        <a:srgbClr val="FFFFFF"/>
      </a:accent3>
      <a:accent4>
        <a:srgbClr val="000000"/>
      </a:accent4>
      <a:accent5>
        <a:srgbClr val="FFFFFF"/>
      </a:accent5>
      <a:accent6>
        <a:srgbClr val="737373"/>
      </a:accent6>
      <a:hlink>
        <a:srgbClr val="006699"/>
      </a:hlink>
      <a:folHlink>
        <a:srgbClr val="006633"/>
      </a:folHlink>
    </a:clrScheme>
    <a:fontScheme name="Blank">
      <a:majorFont>
        <a:latin typeface="Arial"/>
        <a:ea typeface="ＭＳ Ｐゴシック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32" tIns="45716" rIns="91432" bIns="45716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32" tIns="45716" rIns="91432" bIns="45716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FFFF"/>
        </a:accent1>
        <a:accent2>
          <a:srgbClr val="FF0033"/>
        </a:accent2>
        <a:accent3>
          <a:srgbClr val="FFFFFF"/>
        </a:accent3>
        <a:accent4>
          <a:srgbClr val="000000"/>
        </a:accent4>
        <a:accent5>
          <a:srgbClr val="FFFFFF"/>
        </a:accent5>
        <a:accent6>
          <a:srgbClr val="E7002D"/>
        </a:accent6>
        <a:hlink>
          <a:srgbClr val="006699"/>
        </a:hlink>
        <a:folHlink>
          <a:srgbClr val="0066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FFFF"/>
        </a:accent1>
        <a:accent2>
          <a:srgbClr val="006633"/>
        </a:accent2>
        <a:accent3>
          <a:srgbClr val="FFFFFF"/>
        </a:accent3>
        <a:accent4>
          <a:srgbClr val="000000"/>
        </a:accent4>
        <a:accent5>
          <a:srgbClr val="FFFFFF"/>
        </a:accent5>
        <a:accent6>
          <a:srgbClr val="005C2D"/>
        </a:accent6>
        <a:hlink>
          <a:srgbClr val="006699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FFFF"/>
        </a:accent1>
        <a:accent2>
          <a:srgbClr val="006699"/>
        </a:accent2>
        <a:accent3>
          <a:srgbClr val="FFFFFF"/>
        </a:accent3>
        <a:accent4>
          <a:srgbClr val="000000"/>
        </a:accent4>
        <a:accent5>
          <a:srgbClr val="FFFFFF"/>
        </a:accent5>
        <a:accent6>
          <a:srgbClr val="005C8A"/>
        </a:accent6>
        <a:hlink>
          <a:srgbClr val="006633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FFFF"/>
        </a:accent1>
        <a:accent2>
          <a:srgbClr val="FF9900"/>
        </a:accent2>
        <a:accent3>
          <a:srgbClr val="FFFFFF"/>
        </a:accent3>
        <a:accent4>
          <a:srgbClr val="000000"/>
        </a:accent4>
        <a:accent5>
          <a:srgbClr val="FFFFFF"/>
        </a:accent5>
        <a:accent6>
          <a:srgbClr val="E78A00"/>
        </a:accent6>
        <a:hlink>
          <a:srgbClr val="006699"/>
        </a:hlink>
        <a:folHlink>
          <a:srgbClr val="0066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FFFF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FFFFF"/>
        </a:accent5>
        <a:accent6>
          <a:srgbClr val="737373"/>
        </a:accent6>
        <a:hlink>
          <a:srgbClr val="006699"/>
        </a:hlink>
        <a:folHlink>
          <a:srgbClr val="006633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blank - eng">
  <a:themeElements>
    <a:clrScheme name="blank - eng 5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FFFFFF"/>
      </a:accent1>
      <a:accent2>
        <a:srgbClr val="808080"/>
      </a:accent2>
      <a:accent3>
        <a:srgbClr val="FFFFFF"/>
      </a:accent3>
      <a:accent4>
        <a:srgbClr val="000000"/>
      </a:accent4>
      <a:accent5>
        <a:srgbClr val="FFFFFF"/>
      </a:accent5>
      <a:accent6>
        <a:srgbClr val="737373"/>
      </a:accent6>
      <a:hlink>
        <a:srgbClr val="006699"/>
      </a:hlink>
      <a:folHlink>
        <a:srgbClr val="006633"/>
      </a:folHlink>
    </a:clrScheme>
    <a:fontScheme name="blank - eng">
      <a:majorFont>
        <a:latin typeface="Arial"/>
        <a:ea typeface="ＭＳ Ｐゴシック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32" tIns="45716" rIns="91432" bIns="45716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32" tIns="45716" rIns="91432" bIns="45716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blank - eng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FFFF"/>
        </a:accent1>
        <a:accent2>
          <a:srgbClr val="FF0033"/>
        </a:accent2>
        <a:accent3>
          <a:srgbClr val="FFFFFF"/>
        </a:accent3>
        <a:accent4>
          <a:srgbClr val="000000"/>
        </a:accent4>
        <a:accent5>
          <a:srgbClr val="FFFFFF"/>
        </a:accent5>
        <a:accent6>
          <a:srgbClr val="E7002D"/>
        </a:accent6>
        <a:hlink>
          <a:srgbClr val="006699"/>
        </a:hlink>
        <a:folHlink>
          <a:srgbClr val="0066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- eng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FFFF"/>
        </a:accent1>
        <a:accent2>
          <a:srgbClr val="006633"/>
        </a:accent2>
        <a:accent3>
          <a:srgbClr val="FFFFFF"/>
        </a:accent3>
        <a:accent4>
          <a:srgbClr val="000000"/>
        </a:accent4>
        <a:accent5>
          <a:srgbClr val="FFFFFF"/>
        </a:accent5>
        <a:accent6>
          <a:srgbClr val="005C2D"/>
        </a:accent6>
        <a:hlink>
          <a:srgbClr val="006699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- eng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FFFF"/>
        </a:accent1>
        <a:accent2>
          <a:srgbClr val="006699"/>
        </a:accent2>
        <a:accent3>
          <a:srgbClr val="FFFFFF"/>
        </a:accent3>
        <a:accent4>
          <a:srgbClr val="000000"/>
        </a:accent4>
        <a:accent5>
          <a:srgbClr val="FFFFFF"/>
        </a:accent5>
        <a:accent6>
          <a:srgbClr val="005C8A"/>
        </a:accent6>
        <a:hlink>
          <a:srgbClr val="006633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- eng 4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FFFF"/>
        </a:accent1>
        <a:accent2>
          <a:srgbClr val="FF9900"/>
        </a:accent2>
        <a:accent3>
          <a:srgbClr val="FFFFFF"/>
        </a:accent3>
        <a:accent4>
          <a:srgbClr val="000000"/>
        </a:accent4>
        <a:accent5>
          <a:srgbClr val="FFFFFF"/>
        </a:accent5>
        <a:accent6>
          <a:srgbClr val="E78A00"/>
        </a:accent6>
        <a:hlink>
          <a:srgbClr val="006699"/>
        </a:hlink>
        <a:folHlink>
          <a:srgbClr val="0066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- eng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FFFF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FFFFF"/>
        </a:accent5>
        <a:accent6>
          <a:srgbClr val="737373"/>
        </a:accent6>
        <a:hlink>
          <a:srgbClr val="006699"/>
        </a:hlink>
        <a:folHlink>
          <a:srgbClr val="006633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Bleu">
  <a:themeElements>
    <a:clrScheme name="Bleu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FFFFFF"/>
      </a:accent1>
      <a:accent2>
        <a:srgbClr val="006699"/>
      </a:accent2>
      <a:accent3>
        <a:srgbClr val="FFFFFF"/>
      </a:accent3>
      <a:accent4>
        <a:srgbClr val="000000"/>
      </a:accent4>
      <a:accent5>
        <a:srgbClr val="FFFFFF"/>
      </a:accent5>
      <a:accent6>
        <a:srgbClr val="005C8A"/>
      </a:accent6>
      <a:hlink>
        <a:srgbClr val="006633"/>
      </a:hlink>
      <a:folHlink>
        <a:srgbClr val="FF9900"/>
      </a:folHlink>
    </a:clrScheme>
    <a:fontScheme name="Bleu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32" tIns="45716" rIns="91432" bIns="45716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32" tIns="45716" rIns="91432" bIns="45716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Bleu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FFFF"/>
        </a:accent1>
        <a:accent2>
          <a:srgbClr val="006699"/>
        </a:accent2>
        <a:accent3>
          <a:srgbClr val="FFFFFF"/>
        </a:accent3>
        <a:accent4>
          <a:srgbClr val="000000"/>
        </a:accent4>
        <a:accent5>
          <a:srgbClr val="FFFFFF"/>
        </a:accent5>
        <a:accent6>
          <a:srgbClr val="005C8A"/>
        </a:accent6>
        <a:hlink>
          <a:srgbClr val="006633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Gris">
  <a:themeElements>
    <a:clrScheme name="Izvorni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Gri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32" tIns="45716" rIns="91432" bIns="45716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32" tIns="45716" rIns="91432" bIns="45716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Gri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FFFF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FFFFF"/>
        </a:accent5>
        <a:accent6>
          <a:srgbClr val="737373"/>
        </a:accent6>
        <a:hlink>
          <a:srgbClr val="006699"/>
        </a:hlink>
        <a:folHlink>
          <a:srgbClr val="006633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Rouge">
  <a:themeElements>
    <a:clrScheme name="Roug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FFFFFF"/>
      </a:accent1>
      <a:accent2>
        <a:srgbClr val="FF0033"/>
      </a:accent2>
      <a:accent3>
        <a:srgbClr val="FFFFFF"/>
      </a:accent3>
      <a:accent4>
        <a:srgbClr val="000000"/>
      </a:accent4>
      <a:accent5>
        <a:srgbClr val="FFFFFF"/>
      </a:accent5>
      <a:accent6>
        <a:srgbClr val="E7002D"/>
      </a:accent6>
      <a:hlink>
        <a:srgbClr val="006699"/>
      </a:hlink>
      <a:folHlink>
        <a:srgbClr val="006633"/>
      </a:folHlink>
    </a:clrScheme>
    <a:fontScheme name="Roug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32" tIns="45716" rIns="91432" bIns="45716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32" tIns="45716" rIns="91432" bIns="45716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Roug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FFFF"/>
        </a:accent1>
        <a:accent2>
          <a:srgbClr val="FF0033"/>
        </a:accent2>
        <a:accent3>
          <a:srgbClr val="FFFFFF"/>
        </a:accent3>
        <a:accent4>
          <a:srgbClr val="000000"/>
        </a:accent4>
        <a:accent5>
          <a:srgbClr val="FFFFFF"/>
        </a:accent5>
        <a:accent6>
          <a:srgbClr val="E7002D"/>
        </a:accent6>
        <a:hlink>
          <a:srgbClr val="006699"/>
        </a:hlink>
        <a:folHlink>
          <a:srgbClr val="006633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Orange">
  <a:themeElements>
    <a:clrScheme name="Orang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FFFFFF"/>
      </a:accent1>
      <a:accent2>
        <a:srgbClr val="FF9900"/>
      </a:accent2>
      <a:accent3>
        <a:srgbClr val="FFFFFF"/>
      </a:accent3>
      <a:accent4>
        <a:srgbClr val="000000"/>
      </a:accent4>
      <a:accent5>
        <a:srgbClr val="FFFFFF"/>
      </a:accent5>
      <a:accent6>
        <a:srgbClr val="E78A00"/>
      </a:accent6>
      <a:hlink>
        <a:srgbClr val="006699"/>
      </a:hlink>
      <a:folHlink>
        <a:srgbClr val="006633"/>
      </a:folHlink>
    </a:clrScheme>
    <a:fontScheme name="Orang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32" tIns="45716" rIns="91432" bIns="45716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32" tIns="45716" rIns="91432" bIns="45716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Orang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FFFF"/>
        </a:accent1>
        <a:accent2>
          <a:srgbClr val="FF9900"/>
        </a:accent2>
        <a:accent3>
          <a:srgbClr val="FFFFFF"/>
        </a:accent3>
        <a:accent4>
          <a:srgbClr val="000000"/>
        </a:accent4>
        <a:accent5>
          <a:srgbClr val="FFFFFF"/>
        </a:accent5>
        <a:accent6>
          <a:srgbClr val="E78A00"/>
        </a:accent6>
        <a:hlink>
          <a:srgbClr val="006699"/>
        </a:hlink>
        <a:folHlink>
          <a:srgbClr val="006633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Vert">
  <a:themeElements>
    <a:clrScheme name="Ver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FFFFFF"/>
      </a:accent1>
      <a:accent2>
        <a:srgbClr val="006633"/>
      </a:accent2>
      <a:accent3>
        <a:srgbClr val="FFFFFF"/>
      </a:accent3>
      <a:accent4>
        <a:srgbClr val="000000"/>
      </a:accent4>
      <a:accent5>
        <a:srgbClr val="FFFFFF"/>
      </a:accent5>
      <a:accent6>
        <a:srgbClr val="005C2D"/>
      </a:accent6>
      <a:hlink>
        <a:srgbClr val="006699"/>
      </a:hlink>
      <a:folHlink>
        <a:srgbClr val="FF9900"/>
      </a:folHlink>
    </a:clrScheme>
    <a:fontScheme name="Ver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32" tIns="45716" rIns="91432" bIns="45716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32" tIns="45716" rIns="91432" bIns="45716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Ver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FFFF"/>
        </a:accent1>
        <a:accent2>
          <a:srgbClr val="006633"/>
        </a:accent2>
        <a:accent3>
          <a:srgbClr val="FFFFFF"/>
        </a:accent3>
        <a:accent4>
          <a:srgbClr val="000000"/>
        </a:accent4>
        <a:accent5>
          <a:srgbClr val="FFFFFF"/>
        </a:accent5>
        <a:accent6>
          <a:srgbClr val="005C2D"/>
        </a:accent6>
        <a:hlink>
          <a:srgbClr val="006699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Office te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2386</TotalTime>
  <Words>3799</Words>
  <Application>Microsoft Office PowerPoint</Application>
  <PresentationFormat>Prikaz na zaslonu (4:3)</PresentationFormat>
  <Paragraphs>593</Paragraphs>
  <Slides>80</Slides>
  <Notes>80</Notes>
  <HiddenSlides>0</HiddenSlides>
  <MMClips>2</MMClips>
  <ScaleCrop>false</ScaleCrop>
  <HeadingPairs>
    <vt:vector size="4" baseType="variant">
      <vt:variant>
        <vt:lpstr>Tema</vt:lpstr>
      </vt:variant>
      <vt:variant>
        <vt:i4>7</vt:i4>
      </vt:variant>
      <vt:variant>
        <vt:lpstr>Naslovi slajdova</vt:lpstr>
      </vt:variant>
      <vt:variant>
        <vt:i4>80</vt:i4>
      </vt:variant>
    </vt:vector>
  </HeadingPairs>
  <TitlesOfParts>
    <vt:vector size="87" baseType="lpstr">
      <vt:lpstr>Blank</vt:lpstr>
      <vt:lpstr>blank - eng</vt:lpstr>
      <vt:lpstr>Bleu</vt:lpstr>
      <vt:lpstr>Gris</vt:lpstr>
      <vt:lpstr>Rouge</vt:lpstr>
      <vt:lpstr>Orange</vt:lpstr>
      <vt:lpstr>Vert</vt:lpstr>
      <vt:lpstr>Što je potrebno za svjetski uspjeh?</vt:lpstr>
      <vt:lpstr>Boris Sakač – savjetnik za IT na Olimpijskim Igrama</vt:lpstr>
      <vt:lpstr>Olimpijske Igre danas</vt:lpstr>
      <vt:lpstr>Olimpijske Igre danas - 2</vt:lpstr>
      <vt:lpstr>IT sustav Igara</vt:lpstr>
      <vt:lpstr>IT sustav Igara - 2</vt:lpstr>
      <vt:lpstr>IT sustav Igara – 3</vt:lpstr>
      <vt:lpstr>IT sustav Igara – 4</vt:lpstr>
      <vt:lpstr>IT sustav Igara - 5</vt:lpstr>
      <vt:lpstr>IT sustav Igara - 6</vt:lpstr>
      <vt:lpstr>IT sustav Igara - 7</vt:lpstr>
      <vt:lpstr>Funkcije informatičke podrške Olimpijskih Igara</vt:lpstr>
      <vt:lpstr>Funkcije IT podrške Igara – 2</vt:lpstr>
      <vt:lpstr>Funkcije IT podrške Igara – 3</vt:lpstr>
      <vt:lpstr>Funkcije IT podrške Igara – 4</vt:lpstr>
      <vt:lpstr>Funkcije IT podrške Igara – 5</vt:lpstr>
      <vt:lpstr>Funkcije IT podrške Igara – 6</vt:lpstr>
      <vt:lpstr>Funkcije IT podrške Igara - 7</vt:lpstr>
      <vt:lpstr>Funkcije IT podrške Igara – 8</vt:lpstr>
      <vt:lpstr>Funkcije IT podrške Igara – 9</vt:lpstr>
      <vt:lpstr>Slajd 21</vt:lpstr>
      <vt:lpstr>Slajd 22</vt:lpstr>
      <vt:lpstr>Programska podrška i oprema - 1</vt:lpstr>
      <vt:lpstr>Programska podrška i oprema – 2</vt:lpstr>
      <vt:lpstr>Programska podrška i oprema – 3</vt:lpstr>
      <vt:lpstr>Uloga Međunarodnog Olimpijskog Odbora</vt:lpstr>
      <vt:lpstr>ORIS (Olympic Results and Information Services) - 1</vt:lpstr>
      <vt:lpstr>ORIS (Olympic Results and Information Services) - 1</vt:lpstr>
      <vt:lpstr>ORIS (Olympic Results and Information Services) - 2</vt:lpstr>
      <vt:lpstr>ORIS (Olympic Results and Information Services) - 3</vt:lpstr>
      <vt:lpstr>ORIS (Olympic Results and Information Services) - 4</vt:lpstr>
      <vt:lpstr>ORIS (Olympic Results and Information Services) - 5</vt:lpstr>
      <vt:lpstr>ORIS (Olympic Results and Information Services) - 6</vt:lpstr>
      <vt:lpstr>Pravednije - 1</vt:lpstr>
      <vt:lpstr>Pravednije - 2</vt:lpstr>
      <vt:lpstr>Pravednije - 3</vt:lpstr>
      <vt:lpstr>Pravednije - 4</vt:lpstr>
      <vt:lpstr>Pravednije - 5</vt:lpstr>
      <vt:lpstr>Pravednije - 6</vt:lpstr>
      <vt:lpstr>Pravednije - 7</vt:lpstr>
      <vt:lpstr>Pravednije - 8</vt:lpstr>
      <vt:lpstr>Pravednije - 9</vt:lpstr>
      <vt:lpstr>Pravednije - 10</vt:lpstr>
      <vt:lpstr>Pravednije - 11</vt:lpstr>
      <vt:lpstr>Pravednije - 12</vt:lpstr>
      <vt:lpstr>Pravednije - 13</vt:lpstr>
      <vt:lpstr>Pravednije - 14</vt:lpstr>
      <vt:lpstr>Pravednije - 15</vt:lpstr>
      <vt:lpstr>Pravednije - 16</vt:lpstr>
      <vt:lpstr>Pravednije - 17</vt:lpstr>
      <vt:lpstr>Pravednije – 18</vt:lpstr>
      <vt:lpstr>Pouzdanije - 1</vt:lpstr>
      <vt:lpstr>Pouzdanije - 2</vt:lpstr>
      <vt:lpstr>Pouzdanije - 3</vt:lpstr>
      <vt:lpstr>Pouzdanije - 4</vt:lpstr>
      <vt:lpstr>Pouzdanije - 5</vt:lpstr>
      <vt:lpstr>Prihvatljivije - 1</vt:lpstr>
      <vt:lpstr>Prihvatljivije - 2</vt:lpstr>
      <vt:lpstr>Prihvatljivije - 3</vt:lpstr>
      <vt:lpstr>Prihvatljivije - 4</vt:lpstr>
      <vt:lpstr>Prihvatljivije - 5</vt:lpstr>
      <vt:lpstr>Prihvatljivije - 6</vt:lpstr>
      <vt:lpstr>Prihvatljivije - 7</vt:lpstr>
      <vt:lpstr>Prihvatljivije - 8</vt:lpstr>
      <vt:lpstr>Prihvatljivije - 9</vt:lpstr>
      <vt:lpstr>Prihvatljivije - 10</vt:lpstr>
      <vt:lpstr>   </vt:lpstr>
      <vt:lpstr>  </vt:lpstr>
      <vt:lpstr> Mediteranske Igre Split 1979</vt:lpstr>
      <vt:lpstr> Zimske Olimpijske Igre Sarajevo 1984</vt:lpstr>
      <vt:lpstr> Zimske Olimpijske Igre Sarajevo 1984 - 2</vt:lpstr>
      <vt:lpstr>Zimske Olimpijske Igre Calgary 1988</vt:lpstr>
      <vt:lpstr>Goodwill Games Moskva 1986</vt:lpstr>
      <vt:lpstr> Univerzijada Zagreb 1987</vt:lpstr>
      <vt:lpstr>Univerzijada Zagreb 1987 - 2</vt:lpstr>
      <vt:lpstr> Olimpijske Igre u Barceloni 1992</vt:lpstr>
      <vt:lpstr>Put software-a Od MIS´79 do danas</vt:lpstr>
      <vt:lpstr> Rad za Međunarodni Olimpijski  Komitet Lausanne</vt:lpstr>
      <vt:lpstr>ORIS Team – idealna kombinacija  stručnjaka iz raznih zemalja</vt:lpstr>
      <vt:lpstr>Pitanja?</vt:lpstr>
    </vt:vector>
  </TitlesOfParts>
  <Company>CIO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Technologie</dc:creator>
  <cp:lastModifiedBy> </cp:lastModifiedBy>
  <cp:revision>169</cp:revision>
  <dcterms:created xsi:type="dcterms:W3CDTF">2009-12-07T07:48:52Z</dcterms:created>
  <dcterms:modified xsi:type="dcterms:W3CDTF">2016-04-03T15:45:49Z</dcterms:modified>
</cp:coreProperties>
</file>