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3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39"/>
    <p:restoredTop sz="89769" autoAdjust="0"/>
  </p:normalViewPr>
  <p:slideViewPr>
    <p:cSldViewPr snapToGrid="0" snapToObjects="1">
      <p:cViewPr varScale="1">
        <p:scale>
          <a:sx n="105" d="100"/>
          <a:sy n="105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Slajd s uputama – može se obrisati prije slanja</a:t>
            </a:r>
            <a:r>
              <a:rPr lang="hr-HR" baseline="0" dirty="0" smtClean="0"/>
              <a:t> priloga s fotografijama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Slajd s uputama – može se obrisati prije slanja</a:t>
            </a:r>
            <a:r>
              <a:rPr lang="hr-HR" baseline="0" dirty="0" smtClean="0"/>
              <a:t> priloga s fotografijama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1</a:t>
            </a:r>
            <a:r>
              <a:rPr lang="hr-HR" baseline="0" dirty="0" smtClean="0"/>
              <a:t> </a:t>
            </a:r>
          </a:p>
          <a:p>
            <a:pPr>
              <a:buFontTx/>
              <a:buNone/>
            </a:pPr>
            <a:r>
              <a:rPr lang="hr-HR" baseline="0" dirty="0" smtClean="0"/>
              <a:t>naslov u jednom retku</a:t>
            </a:r>
          </a:p>
          <a:p>
            <a:pPr>
              <a:buFontTx/>
              <a:buNone/>
            </a:pPr>
            <a:r>
              <a:rPr lang="hr-HR" baseline="0" dirty="0" smtClean="0"/>
              <a:t>visina slike 13,5 cm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1</a:t>
            </a:r>
            <a:r>
              <a:rPr lang="hr-HR" baseline="0" dirty="0" smtClean="0"/>
              <a:t> </a:t>
            </a:r>
          </a:p>
          <a:p>
            <a:pPr>
              <a:buFontTx/>
              <a:buNone/>
            </a:pPr>
            <a:r>
              <a:rPr lang="hr-HR" baseline="0" dirty="0" smtClean="0"/>
              <a:t>naslov u jednom retku</a:t>
            </a:r>
          </a:p>
          <a:p>
            <a:pPr>
              <a:buFontTx/>
              <a:buNone/>
            </a:pPr>
            <a:r>
              <a:rPr lang="hr-HR" baseline="0" dirty="0" smtClean="0"/>
              <a:t>visina slike 13,5 cm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2</a:t>
            </a:r>
          </a:p>
          <a:p>
            <a:r>
              <a:rPr lang="hr-HR" dirty="0" smtClean="0"/>
              <a:t>naslov u dva retka </a:t>
            </a:r>
          </a:p>
          <a:p>
            <a:r>
              <a:rPr lang="hr-HR" dirty="0" smtClean="0"/>
              <a:t>visina slike 13,5 cm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2</a:t>
            </a:r>
          </a:p>
          <a:p>
            <a:r>
              <a:rPr lang="hr-HR" dirty="0" smtClean="0"/>
              <a:t>naslov u dva retka</a:t>
            </a:r>
          </a:p>
          <a:p>
            <a:r>
              <a:rPr lang="hr-HR" dirty="0" smtClean="0"/>
              <a:t>visina slike 13,5 cm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820" y="5797547"/>
            <a:ext cx="1208500" cy="6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820" y="5797547"/>
            <a:ext cx="1208500" cy="6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1" t="7771"/>
          <a:stretch/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umboiskon.tportal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Svečana večera Hrvatske sekcije IEEE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417761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Pozivaju se volonteri Hrvatske sekcije IEEE da pošalju priloge s fotografijama koje predstavljaju aktivnosti članova, odjela, interesnih skupina ili studentskih ogranaka </a:t>
            </a:r>
            <a:r>
              <a:rPr lang="hr-HR" dirty="0" smtClean="0"/>
              <a:t> za prikaz na svečanoj večeri</a:t>
            </a:r>
            <a:endParaRPr lang="hr-HR" dirty="0" smtClean="0"/>
          </a:p>
          <a:p>
            <a:r>
              <a:rPr lang="hr-HR" dirty="0" smtClean="0"/>
              <a:t>Vremenski raspon: od prošle svečane večere (11/2016) do sada</a:t>
            </a:r>
          </a:p>
          <a:p>
            <a:r>
              <a:rPr lang="hr-HR" dirty="0" smtClean="0"/>
              <a:t>Fotografije </a:t>
            </a:r>
            <a:r>
              <a:rPr lang="hr-HR" dirty="0" smtClean="0"/>
              <a:t>trebaju biti ubačene u zadani predložak (ovaj PPT dokument</a:t>
            </a:r>
            <a:r>
              <a:rPr lang="hr-HR" dirty="0" smtClean="0"/>
              <a:t>), tako da je </a:t>
            </a:r>
            <a:r>
              <a:rPr lang="hr-HR" b="1" dirty="0" smtClean="0"/>
              <a:t>visina slike jednaka 13,5 cm</a:t>
            </a:r>
            <a:endParaRPr lang="hr-HR" b="1" dirty="0" smtClean="0"/>
          </a:p>
          <a:p>
            <a:r>
              <a:rPr lang="hr-HR" dirty="0" smtClean="0"/>
              <a:t>Svaka fotografija treba imati </a:t>
            </a:r>
            <a:r>
              <a:rPr lang="hr-HR" b="1" dirty="0" smtClean="0"/>
              <a:t>naslov</a:t>
            </a:r>
            <a:r>
              <a:rPr lang="hr-HR" dirty="0" smtClean="0"/>
              <a:t> koji ukratko opisuje što je na njoj (</a:t>
            </a:r>
            <a:r>
              <a:rPr lang="hr-HR" b="1" dirty="0" smtClean="0"/>
              <a:t>max. dva retka</a:t>
            </a:r>
            <a:r>
              <a:rPr lang="hr-HR" dirty="0" smtClean="0"/>
              <a:t>) – primjeri u nastavku</a:t>
            </a:r>
          </a:p>
          <a:p>
            <a:r>
              <a:rPr lang="hr-HR" dirty="0" smtClean="0"/>
              <a:t>Za dodavanje novih slajdova, preporučuje se udvostručavanje odgovarajućeg slajda s primjerima ("Duplicate slide")</a:t>
            </a:r>
          </a:p>
          <a:p>
            <a:r>
              <a:rPr lang="hr-HR" b="1" dirty="0" smtClean="0">
                <a:solidFill>
                  <a:srgbClr val="C00000"/>
                </a:solidFill>
              </a:rPr>
              <a:t>Rok za slanje priloga:  26. studenoga 2017. </a:t>
            </a:r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</a:t>
            </a:r>
            <a:r>
              <a:rPr lang="hr-HR" dirty="0" smtClean="0"/>
              <a:t>pute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pripremu</a:t>
            </a:r>
            <a:r>
              <a:rPr lang="en-US" dirty="0" smtClean="0"/>
              <a:t> </a:t>
            </a:r>
            <a:r>
              <a:rPr lang="en-US" dirty="0" err="1" smtClean="0"/>
              <a:t>priloga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Svečana večera Hrvatske sekcije IEEE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49" y="1825625"/>
            <a:ext cx="6632229" cy="3943350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hr-HR" dirty="0" smtClean="0"/>
              <a:t>U internetskom </a:t>
            </a:r>
            <a:r>
              <a:rPr lang="hr-HR" dirty="0" smtClean="0"/>
              <a:t>pregledniku </a:t>
            </a:r>
            <a:r>
              <a:rPr lang="hr-HR" dirty="0" smtClean="0"/>
              <a:t>otvoriti </a:t>
            </a:r>
            <a:r>
              <a:rPr lang="hr-HR" dirty="0" smtClean="0"/>
              <a:t>stranicu: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u="sng" dirty="0" smtClean="0">
                <a:hlinkClick r:id="rId3"/>
              </a:rPr>
              <a:t>http</a:t>
            </a:r>
            <a:r>
              <a:rPr lang="hr-HR" u="sng" dirty="0" smtClean="0">
                <a:hlinkClick r:id="rId3"/>
              </a:rPr>
              <a:t>://</a:t>
            </a:r>
            <a:r>
              <a:rPr lang="hr-HR" u="sng" dirty="0" smtClean="0">
                <a:hlinkClick r:id="rId3"/>
              </a:rPr>
              <a:t>jumboiskon.tportal.hr</a:t>
            </a:r>
            <a:endParaRPr lang="hr-HR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hr-HR" dirty="0" smtClean="0"/>
              <a:t>U </a:t>
            </a:r>
            <a:r>
              <a:rPr lang="hr-HR" dirty="0" smtClean="0"/>
              <a:t>dijelu </a:t>
            </a:r>
            <a:r>
              <a:rPr lang="hr-HR" dirty="0" smtClean="0"/>
              <a:t>za </a:t>
            </a:r>
            <a:r>
              <a:rPr lang="hr-HR" i="1" dirty="0" smtClean="0"/>
              <a:t>Jumbo mail</a:t>
            </a:r>
            <a:r>
              <a:rPr lang="hr-HR" dirty="0" smtClean="0"/>
              <a:t>, </a:t>
            </a:r>
            <a:r>
              <a:rPr lang="hr-HR" dirty="0" smtClean="0"/>
              <a:t>odabrati gumb "Šalji".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U novo-otvorenom prozoru: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odabrati datoteku </a:t>
            </a:r>
            <a:r>
              <a:rPr lang="hr-HR" dirty="0" smtClean="0"/>
              <a:t>za slanje </a:t>
            </a:r>
            <a:r>
              <a:rPr lang="es-ES" dirty="0" err="1" smtClean="0"/>
              <a:t>klikom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hr-HR" dirty="0" smtClean="0"/>
              <a:t>gumb </a:t>
            </a:r>
            <a:r>
              <a:rPr lang="es-ES" dirty="0" smtClean="0"/>
              <a:t>“</a:t>
            </a:r>
            <a:r>
              <a:rPr lang="es-ES" i="1" dirty="0" err="1" smtClean="0"/>
              <a:t>Odaberi</a:t>
            </a:r>
            <a:r>
              <a:rPr lang="es-ES" i="1" dirty="0" smtClean="0"/>
              <a:t> </a:t>
            </a:r>
            <a:r>
              <a:rPr lang="es-ES" i="1" dirty="0" err="1" smtClean="0"/>
              <a:t>datoteku</a:t>
            </a:r>
            <a:r>
              <a:rPr lang="es-ES" dirty="0" smtClean="0"/>
              <a:t>” </a:t>
            </a:r>
            <a:r>
              <a:rPr lang="hr-HR" dirty="0" smtClean="0"/>
              <a:t>ili je mišem „odvući“ na mjesto za slanje, 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pričekati da se </a:t>
            </a:r>
            <a:r>
              <a:rPr lang="es-ES" dirty="0" err="1" smtClean="0"/>
              <a:t>datotek</a:t>
            </a:r>
            <a:r>
              <a:rPr lang="hr-HR" dirty="0" smtClean="0"/>
              <a:t>a prenese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poslužitelj</a:t>
            </a:r>
            <a:r>
              <a:rPr lang="hr-HR" dirty="0" smtClean="0"/>
              <a:t>, što </a:t>
            </a:r>
            <a:r>
              <a:rPr lang="es-ES" dirty="0" err="1" smtClean="0"/>
              <a:t>može</a:t>
            </a:r>
            <a:r>
              <a:rPr lang="es-ES" dirty="0" smtClean="0"/>
              <a:t> </a:t>
            </a:r>
            <a:r>
              <a:rPr lang="es-ES" dirty="0" err="1" smtClean="0"/>
              <a:t>potrajati</a:t>
            </a:r>
            <a:r>
              <a:rPr lang="es-ES" dirty="0" smtClean="0"/>
              <a:t> i do </a:t>
            </a:r>
            <a:r>
              <a:rPr lang="es-ES" dirty="0" err="1" smtClean="0"/>
              <a:t>nekoliko</a:t>
            </a:r>
            <a:r>
              <a:rPr lang="es-ES" dirty="0" smtClean="0"/>
              <a:t> </a:t>
            </a:r>
            <a:r>
              <a:rPr lang="es-ES" dirty="0" smtClean="0"/>
              <a:t>minuta</a:t>
            </a:r>
            <a:r>
              <a:rPr lang="hr-HR" dirty="0" smtClean="0"/>
              <a:t> (</a:t>
            </a:r>
            <a:r>
              <a:rPr lang="es-ES" dirty="0" err="1" smtClean="0"/>
              <a:t>ovisno</a:t>
            </a:r>
            <a:r>
              <a:rPr lang="es-ES" dirty="0" smtClean="0"/>
              <a:t> </a:t>
            </a:r>
            <a:r>
              <a:rPr lang="es-ES" dirty="0" smtClean="0"/>
              <a:t>o </a:t>
            </a:r>
            <a:r>
              <a:rPr lang="es-ES" dirty="0" err="1" smtClean="0"/>
              <a:t>veličini</a:t>
            </a:r>
            <a:r>
              <a:rPr lang="es-ES" dirty="0" smtClean="0"/>
              <a:t> </a:t>
            </a:r>
            <a:r>
              <a:rPr lang="es-ES" dirty="0" err="1" smtClean="0"/>
              <a:t>datoteke</a:t>
            </a:r>
            <a:r>
              <a:rPr lang="es-ES" dirty="0" smtClean="0"/>
              <a:t>)</a:t>
            </a:r>
            <a:r>
              <a:rPr lang="hr-HR" dirty="0" smtClean="0"/>
              <a:t>,</a:t>
            </a:r>
            <a:endParaRPr lang="hr-HR" dirty="0" smtClean="0"/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pod </a:t>
            </a:r>
            <a:r>
              <a:rPr lang="hr-HR" i="1" dirty="0" smtClean="0"/>
              <a:t>Mail primatelja</a:t>
            </a:r>
            <a:r>
              <a:rPr lang="hr-HR" dirty="0" smtClean="0"/>
              <a:t>, </a:t>
            </a:r>
            <a:r>
              <a:rPr lang="hr-HR" dirty="0" smtClean="0"/>
              <a:t>unijeti: </a:t>
            </a:r>
            <a:r>
              <a:rPr lang="hr-HR" i="1" dirty="0" smtClean="0">
                <a:solidFill>
                  <a:srgbClr val="C00000"/>
                </a:solidFill>
              </a:rPr>
              <a:t>ieeecroatiasection</a:t>
            </a:r>
            <a:r>
              <a:rPr lang="es-ES" i="1" dirty="0" smtClean="0">
                <a:solidFill>
                  <a:srgbClr val="C00000"/>
                </a:solidFill>
              </a:rPr>
              <a:t>@</a:t>
            </a:r>
            <a:r>
              <a:rPr lang="es-ES" i="1" dirty="0" err="1" smtClean="0">
                <a:solidFill>
                  <a:srgbClr val="C00000"/>
                </a:solidFill>
              </a:rPr>
              <a:t>gmail.com</a:t>
            </a:r>
            <a:r>
              <a:rPr lang="hr-HR" i="1" dirty="0" smtClean="0"/>
              <a:t>,</a:t>
            </a:r>
            <a:endParaRPr lang="hr-HR" dirty="0" smtClean="0"/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pod </a:t>
            </a:r>
            <a:r>
              <a:rPr lang="hr-HR" i="1" dirty="0" smtClean="0"/>
              <a:t>Tvoj mail, </a:t>
            </a:r>
            <a:r>
              <a:rPr lang="hr-HR" dirty="0" smtClean="0"/>
              <a:t>unijeti vlastitu e-mail adresu,</a:t>
            </a:r>
            <a:endParaRPr lang="hr-HR" dirty="0" smtClean="0"/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polje za poruku ostaviti prazno,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kliknuti na gumb </a:t>
            </a:r>
            <a:r>
              <a:rPr lang="hr-HR" dirty="0" smtClean="0"/>
              <a:t>„Pošalji“ za slanje </a:t>
            </a:r>
            <a:r>
              <a:rPr lang="hr-HR" dirty="0" smtClean="0"/>
              <a:t>poruke.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Upute za slanje priloga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6928" y="2073244"/>
            <a:ext cx="2227125" cy="11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9255" y="3440317"/>
            <a:ext cx="1952984" cy="31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8770677" y="4440366"/>
            <a:ext cx="269208" cy="179746"/>
            <a:chOff x="8075691" y="1312752"/>
            <a:chExt cx="597529" cy="290991"/>
          </a:xfrm>
        </p:grpSpPr>
        <p:sp>
          <p:nvSpPr>
            <p:cNvPr id="14" name="Freeform 13"/>
            <p:cNvSpPr/>
            <p:nvPr/>
          </p:nvSpPr>
          <p:spPr>
            <a:xfrm>
              <a:off x="8075691" y="1312752"/>
              <a:ext cx="217283" cy="290991"/>
            </a:xfrm>
            <a:custGeom>
              <a:avLst/>
              <a:gdLst>
                <a:gd name="connsiteX0" fmla="*/ 153909 w 217283"/>
                <a:gd name="connsiteY0" fmla="*/ 0 h 309097"/>
                <a:gd name="connsiteX1" fmla="*/ 99588 w 217283"/>
                <a:gd name="connsiteY1" fmla="*/ 18106 h 309097"/>
                <a:gd name="connsiteX2" fmla="*/ 90535 w 217283"/>
                <a:gd name="connsiteY2" fmla="*/ 54320 h 309097"/>
                <a:gd name="connsiteX3" fmla="*/ 45267 w 217283"/>
                <a:gd name="connsiteY3" fmla="*/ 126748 h 309097"/>
                <a:gd name="connsiteX4" fmla="*/ 36214 w 217283"/>
                <a:gd name="connsiteY4" fmla="*/ 153908 h 309097"/>
                <a:gd name="connsiteX5" fmla="*/ 18107 w 217283"/>
                <a:gd name="connsiteY5" fmla="*/ 181069 h 309097"/>
                <a:gd name="connsiteX6" fmla="*/ 0 w 217283"/>
                <a:gd name="connsiteY6" fmla="*/ 217283 h 309097"/>
                <a:gd name="connsiteX7" fmla="*/ 36214 w 217283"/>
                <a:gd name="connsiteY7" fmla="*/ 226336 h 309097"/>
                <a:gd name="connsiteX8" fmla="*/ 90535 w 217283"/>
                <a:gd name="connsiteY8" fmla="*/ 262550 h 309097"/>
                <a:gd name="connsiteX9" fmla="*/ 117695 w 217283"/>
                <a:gd name="connsiteY9" fmla="*/ 280657 h 309097"/>
                <a:gd name="connsiteX10" fmla="*/ 190123 w 217283"/>
                <a:gd name="connsiteY10" fmla="*/ 307817 h 309097"/>
                <a:gd name="connsiteX11" fmla="*/ 217283 w 217283"/>
                <a:gd name="connsiteY11" fmla="*/ 307817 h 309097"/>
                <a:gd name="connsiteX0" fmla="*/ 217283 w 217283"/>
                <a:gd name="connsiteY0" fmla="*/ 0 h 497546"/>
                <a:gd name="connsiteX1" fmla="*/ 99588 w 217283"/>
                <a:gd name="connsiteY1" fmla="*/ 206555 h 497546"/>
                <a:gd name="connsiteX2" fmla="*/ 90535 w 217283"/>
                <a:gd name="connsiteY2" fmla="*/ 242769 h 497546"/>
                <a:gd name="connsiteX3" fmla="*/ 45267 w 217283"/>
                <a:gd name="connsiteY3" fmla="*/ 315197 h 497546"/>
                <a:gd name="connsiteX4" fmla="*/ 36214 w 217283"/>
                <a:gd name="connsiteY4" fmla="*/ 342357 h 497546"/>
                <a:gd name="connsiteX5" fmla="*/ 18107 w 217283"/>
                <a:gd name="connsiteY5" fmla="*/ 369518 h 497546"/>
                <a:gd name="connsiteX6" fmla="*/ 0 w 217283"/>
                <a:gd name="connsiteY6" fmla="*/ 405732 h 497546"/>
                <a:gd name="connsiteX7" fmla="*/ 36214 w 217283"/>
                <a:gd name="connsiteY7" fmla="*/ 414785 h 497546"/>
                <a:gd name="connsiteX8" fmla="*/ 90535 w 217283"/>
                <a:gd name="connsiteY8" fmla="*/ 450999 h 497546"/>
                <a:gd name="connsiteX9" fmla="*/ 117695 w 217283"/>
                <a:gd name="connsiteY9" fmla="*/ 469106 h 497546"/>
                <a:gd name="connsiteX10" fmla="*/ 190123 w 217283"/>
                <a:gd name="connsiteY10" fmla="*/ 496266 h 497546"/>
                <a:gd name="connsiteX11" fmla="*/ 217283 w 217283"/>
                <a:gd name="connsiteY11" fmla="*/ 496266 h 497546"/>
                <a:gd name="connsiteX0" fmla="*/ 99588 w 217283"/>
                <a:gd name="connsiteY0" fmla="*/ 0 h 290991"/>
                <a:gd name="connsiteX1" fmla="*/ 90535 w 217283"/>
                <a:gd name="connsiteY1" fmla="*/ 36214 h 290991"/>
                <a:gd name="connsiteX2" fmla="*/ 45267 w 217283"/>
                <a:gd name="connsiteY2" fmla="*/ 108642 h 290991"/>
                <a:gd name="connsiteX3" fmla="*/ 36214 w 217283"/>
                <a:gd name="connsiteY3" fmla="*/ 135802 h 290991"/>
                <a:gd name="connsiteX4" fmla="*/ 18107 w 217283"/>
                <a:gd name="connsiteY4" fmla="*/ 162963 h 290991"/>
                <a:gd name="connsiteX5" fmla="*/ 0 w 217283"/>
                <a:gd name="connsiteY5" fmla="*/ 199177 h 290991"/>
                <a:gd name="connsiteX6" fmla="*/ 36214 w 217283"/>
                <a:gd name="connsiteY6" fmla="*/ 208230 h 290991"/>
                <a:gd name="connsiteX7" fmla="*/ 90535 w 217283"/>
                <a:gd name="connsiteY7" fmla="*/ 244444 h 290991"/>
                <a:gd name="connsiteX8" fmla="*/ 117695 w 217283"/>
                <a:gd name="connsiteY8" fmla="*/ 262551 h 290991"/>
                <a:gd name="connsiteX9" fmla="*/ 190123 w 217283"/>
                <a:gd name="connsiteY9" fmla="*/ 289711 h 290991"/>
                <a:gd name="connsiteX10" fmla="*/ 217283 w 217283"/>
                <a:gd name="connsiteY10" fmla="*/ 289711 h 2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283" h="290991">
                  <a:moveTo>
                    <a:pt x="99588" y="0"/>
                  </a:moveTo>
                  <a:cubicBezTo>
                    <a:pt x="90141" y="8098"/>
                    <a:pt x="94904" y="24563"/>
                    <a:pt x="90535" y="36214"/>
                  </a:cubicBezTo>
                  <a:cubicBezTo>
                    <a:pt x="78108" y="69354"/>
                    <a:pt x="66631" y="80157"/>
                    <a:pt x="45267" y="108642"/>
                  </a:cubicBezTo>
                  <a:cubicBezTo>
                    <a:pt x="42249" y="117695"/>
                    <a:pt x="40482" y="127266"/>
                    <a:pt x="36214" y="135802"/>
                  </a:cubicBezTo>
                  <a:cubicBezTo>
                    <a:pt x="31348" y="145534"/>
                    <a:pt x="23506" y="153516"/>
                    <a:pt x="18107" y="162963"/>
                  </a:cubicBezTo>
                  <a:cubicBezTo>
                    <a:pt x="11411" y="174681"/>
                    <a:pt x="6036" y="187106"/>
                    <a:pt x="0" y="199177"/>
                  </a:cubicBezTo>
                  <a:cubicBezTo>
                    <a:pt x="12071" y="202195"/>
                    <a:pt x="25411" y="202057"/>
                    <a:pt x="36214" y="208230"/>
                  </a:cubicBezTo>
                  <a:cubicBezTo>
                    <a:pt x="131154" y="262482"/>
                    <a:pt x="5737" y="216180"/>
                    <a:pt x="90535" y="244444"/>
                  </a:cubicBezTo>
                  <a:cubicBezTo>
                    <a:pt x="99588" y="250480"/>
                    <a:pt x="108248" y="257153"/>
                    <a:pt x="117695" y="262551"/>
                  </a:cubicBezTo>
                  <a:cubicBezTo>
                    <a:pt x="143778" y="277456"/>
                    <a:pt x="160416" y="285467"/>
                    <a:pt x="190123" y="289711"/>
                  </a:cubicBezTo>
                  <a:cubicBezTo>
                    <a:pt x="199085" y="290991"/>
                    <a:pt x="208230" y="289711"/>
                    <a:pt x="217283" y="289711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84745" y="1358020"/>
              <a:ext cx="588475" cy="144855"/>
            </a:xfrm>
            <a:custGeom>
              <a:avLst/>
              <a:gdLst>
                <a:gd name="connsiteX0" fmla="*/ 0 w 588475"/>
                <a:gd name="connsiteY0" fmla="*/ 144855 h 144855"/>
                <a:gd name="connsiteX1" fmla="*/ 190122 w 588475"/>
                <a:gd name="connsiteY1" fmla="*/ 108641 h 144855"/>
                <a:gd name="connsiteX2" fmla="*/ 217283 w 588475"/>
                <a:gd name="connsiteY2" fmla="*/ 99588 h 144855"/>
                <a:gd name="connsiteX3" fmla="*/ 253497 w 588475"/>
                <a:gd name="connsiteY3" fmla="*/ 90534 h 144855"/>
                <a:gd name="connsiteX4" fmla="*/ 316871 w 588475"/>
                <a:gd name="connsiteY4" fmla="*/ 81481 h 144855"/>
                <a:gd name="connsiteX5" fmla="*/ 344031 w 588475"/>
                <a:gd name="connsiteY5" fmla="*/ 72428 h 144855"/>
                <a:gd name="connsiteX6" fmla="*/ 371192 w 588475"/>
                <a:gd name="connsiteY6" fmla="*/ 54321 h 144855"/>
                <a:gd name="connsiteX7" fmla="*/ 534154 w 588475"/>
                <a:gd name="connsiteY7" fmla="*/ 27160 h 144855"/>
                <a:gd name="connsiteX8" fmla="*/ 561314 w 588475"/>
                <a:gd name="connsiteY8" fmla="*/ 18107 h 144855"/>
                <a:gd name="connsiteX9" fmla="*/ 588475 w 588475"/>
                <a:gd name="connsiteY9" fmla="*/ 0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75" h="144855">
                  <a:moveTo>
                    <a:pt x="0" y="144855"/>
                  </a:moveTo>
                  <a:lnTo>
                    <a:pt x="190122" y="108641"/>
                  </a:lnTo>
                  <a:cubicBezTo>
                    <a:pt x="199497" y="106855"/>
                    <a:pt x="208107" y="102210"/>
                    <a:pt x="217283" y="99588"/>
                  </a:cubicBezTo>
                  <a:cubicBezTo>
                    <a:pt x="229247" y="96170"/>
                    <a:pt x="241255" y="92760"/>
                    <a:pt x="253497" y="90534"/>
                  </a:cubicBezTo>
                  <a:cubicBezTo>
                    <a:pt x="274492" y="86717"/>
                    <a:pt x="295746" y="84499"/>
                    <a:pt x="316871" y="81481"/>
                  </a:cubicBezTo>
                  <a:cubicBezTo>
                    <a:pt x="325924" y="78463"/>
                    <a:pt x="335495" y="76696"/>
                    <a:pt x="344031" y="72428"/>
                  </a:cubicBezTo>
                  <a:cubicBezTo>
                    <a:pt x="353763" y="67562"/>
                    <a:pt x="360792" y="57521"/>
                    <a:pt x="371192" y="54321"/>
                  </a:cubicBezTo>
                  <a:cubicBezTo>
                    <a:pt x="418151" y="39872"/>
                    <a:pt x="484499" y="33367"/>
                    <a:pt x="534154" y="27160"/>
                  </a:cubicBezTo>
                  <a:cubicBezTo>
                    <a:pt x="543207" y="24142"/>
                    <a:pt x="552778" y="22375"/>
                    <a:pt x="561314" y="18107"/>
                  </a:cubicBezTo>
                  <a:cubicBezTo>
                    <a:pt x="571046" y="13241"/>
                    <a:pt x="588475" y="0"/>
                    <a:pt x="588475" y="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16843" y="4952258"/>
            <a:ext cx="423043" cy="151784"/>
            <a:chOff x="8075691" y="1312752"/>
            <a:chExt cx="597529" cy="290991"/>
          </a:xfrm>
        </p:grpSpPr>
        <p:sp>
          <p:nvSpPr>
            <p:cNvPr id="18" name="Freeform 17"/>
            <p:cNvSpPr/>
            <p:nvPr/>
          </p:nvSpPr>
          <p:spPr>
            <a:xfrm>
              <a:off x="8075691" y="1312752"/>
              <a:ext cx="217283" cy="290991"/>
            </a:xfrm>
            <a:custGeom>
              <a:avLst/>
              <a:gdLst>
                <a:gd name="connsiteX0" fmla="*/ 153909 w 217283"/>
                <a:gd name="connsiteY0" fmla="*/ 0 h 309097"/>
                <a:gd name="connsiteX1" fmla="*/ 99588 w 217283"/>
                <a:gd name="connsiteY1" fmla="*/ 18106 h 309097"/>
                <a:gd name="connsiteX2" fmla="*/ 90535 w 217283"/>
                <a:gd name="connsiteY2" fmla="*/ 54320 h 309097"/>
                <a:gd name="connsiteX3" fmla="*/ 45267 w 217283"/>
                <a:gd name="connsiteY3" fmla="*/ 126748 h 309097"/>
                <a:gd name="connsiteX4" fmla="*/ 36214 w 217283"/>
                <a:gd name="connsiteY4" fmla="*/ 153908 h 309097"/>
                <a:gd name="connsiteX5" fmla="*/ 18107 w 217283"/>
                <a:gd name="connsiteY5" fmla="*/ 181069 h 309097"/>
                <a:gd name="connsiteX6" fmla="*/ 0 w 217283"/>
                <a:gd name="connsiteY6" fmla="*/ 217283 h 309097"/>
                <a:gd name="connsiteX7" fmla="*/ 36214 w 217283"/>
                <a:gd name="connsiteY7" fmla="*/ 226336 h 309097"/>
                <a:gd name="connsiteX8" fmla="*/ 90535 w 217283"/>
                <a:gd name="connsiteY8" fmla="*/ 262550 h 309097"/>
                <a:gd name="connsiteX9" fmla="*/ 117695 w 217283"/>
                <a:gd name="connsiteY9" fmla="*/ 280657 h 309097"/>
                <a:gd name="connsiteX10" fmla="*/ 190123 w 217283"/>
                <a:gd name="connsiteY10" fmla="*/ 307817 h 309097"/>
                <a:gd name="connsiteX11" fmla="*/ 217283 w 217283"/>
                <a:gd name="connsiteY11" fmla="*/ 307817 h 309097"/>
                <a:gd name="connsiteX0" fmla="*/ 217283 w 217283"/>
                <a:gd name="connsiteY0" fmla="*/ 0 h 497546"/>
                <a:gd name="connsiteX1" fmla="*/ 99588 w 217283"/>
                <a:gd name="connsiteY1" fmla="*/ 206555 h 497546"/>
                <a:gd name="connsiteX2" fmla="*/ 90535 w 217283"/>
                <a:gd name="connsiteY2" fmla="*/ 242769 h 497546"/>
                <a:gd name="connsiteX3" fmla="*/ 45267 w 217283"/>
                <a:gd name="connsiteY3" fmla="*/ 315197 h 497546"/>
                <a:gd name="connsiteX4" fmla="*/ 36214 w 217283"/>
                <a:gd name="connsiteY4" fmla="*/ 342357 h 497546"/>
                <a:gd name="connsiteX5" fmla="*/ 18107 w 217283"/>
                <a:gd name="connsiteY5" fmla="*/ 369518 h 497546"/>
                <a:gd name="connsiteX6" fmla="*/ 0 w 217283"/>
                <a:gd name="connsiteY6" fmla="*/ 405732 h 497546"/>
                <a:gd name="connsiteX7" fmla="*/ 36214 w 217283"/>
                <a:gd name="connsiteY7" fmla="*/ 414785 h 497546"/>
                <a:gd name="connsiteX8" fmla="*/ 90535 w 217283"/>
                <a:gd name="connsiteY8" fmla="*/ 450999 h 497546"/>
                <a:gd name="connsiteX9" fmla="*/ 117695 w 217283"/>
                <a:gd name="connsiteY9" fmla="*/ 469106 h 497546"/>
                <a:gd name="connsiteX10" fmla="*/ 190123 w 217283"/>
                <a:gd name="connsiteY10" fmla="*/ 496266 h 497546"/>
                <a:gd name="connsiteX11" fmla="*/ 217283 w 217283"/>
                <a:gd name="connsiteY11" fmla="*/ 496266 h 497546"/>
                <a:gd name="connsiteX0" fmla="*/ 99588 w 217283"/>
                <a:gd name="connsiteY0" fmla="*/ 0 h 290991"/>
                <a:gd name="connsiteX1" fmla="*/ 90535 w 217283"/>
                <a:gd name="connsiteY1" fmla="*/ 36214 h 290991"/>
                <a:gd name="connsiteX2" fmla="*/ 45267 w 217283"/>
                <a:gd name="connsiteY2" fmla="*/ 108642 h 290991"/>
                <a:gd name="connsiteX3" fmla="*/ 36214 w 217283"/>
                <a:gd name="connsiteY3" fmla="*/ 135802 h 290991"/>
                <a:gd name="connsiteX4" fmla="*/ 18107 w 217283"/>
                <a:gd name="connsiteY4" fmla="*/ 162963 h 290991"/>
                <a:gd name="connsiteX5" fmla="*/ 0 w 217283"/>
                <a:gd name="connsiteY5" fmla="*/ 199177 h 290991"/>
                <a:gd name="connsiteX6" fmla="*/ 36214 w 217283"/>
                <a:gd name="connsiteY6" fmla="*/ 208230 h 290991"/>
                <a:gd name="connsiteX7" fmla="*/ 90535 w 217283"/>
                <a:gd name="connsiteY7" fmla="*/ 244444 h 290991"/>
                <a:gd name="connsiteX8" fmla="*/ 117695 w 217283"/>
                <a:gd name="connsiteY8" fmla="*/ 262551 h 290991"/>
                <a:gd name="connsiteX9" fmla="*/ 190123 w 217283"/>
                <a:gd name="connsiteY9" fmla="*/ 289711 h 290991"/>
                <a:gd name="connsiteX10" fmla="*/ 217283 w 217283"/>
                <a:gd name="connsiteY10" fmla="*/ 289711 h 2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283" h="290991">
                  <a:moveTo>
                    <a:pt x="99588" y="0"/>
                  </a:moveTo>
                  <a:cubicBezTo>
                    <a:pt x="90141" y="8098"/>
                    <a:pt x="94904" y="24563"/>
                    <a:pt x="90535" y="36214"/>
                  </a:cubicBezTo>
                  <a:cubicBezTo>
                    <a:pt x="78108" y="69354"/>
                    <a:pt x="66631" y="80157"/>
                    <a:pt x="45267" y="108642"/>
                  </a:cubicBezTo>
                  <a:cubicBezTo>
                    <a:pt x="42249" y="117695"/>
                    <a:pt x="40482" y="127266"/>
                    <a:pt x="36214" y="135802"/>
                  </a:cubicBezTo>
                  <a:cubicBezTo>
                    <a:pt x="31348" y="145534"/>
                    <a:pt x="23506" y="153516"/>
                    <a:pt x="18107" y="162963"/>
                  </a:cubicBezTo>
                  <a:cubicBezTo>
                    <a:pt x="11411" y="174681"/>
                    <a:pt x="6036" y="187106"/>
                    <a:pt x="0" y="199177"/>
                  </a:cubicBezTo>
                  <a:cubicBezTo>
                    <a:pt x="12071" y="202195"/>
                    <a:pt x="25411" y="202057"/>
                    <a:pt x="36214" y="208230"/>
                  </a:cubicBezTo>
                  <a:cubicBezTo>
                    <a:pt x="131154" y="262482"/>
                    <a:pt x="5737" y="216180"/>
                    <a:pt x="90535" y="244444"/>
                  </a:cubicBezTo>
                  <a:cubicBezTo>
                    <a:pt x="99588" y="250480"/>
                    <a:pt x="108248" y="257153"/>
                    <a:pt x="117695" y="262551"/>
                  </a:cubicBezTo>
                  <a:cubicBezTo>
                    <a:pt x="143778" y="277456"/>
                    <a:pt x="160416" y="285467"/>
                    <a:pt x="190123" y="289711"/>
                  </a:cubicBezTo>
                  <a:cubicBezTo>
                    <a:pt x="199085" y="290991"/>
                    <a:pt x="208230" y="289711"/>
                    <a:pt x="217283" y="289711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084745" y="1358020"/>
              <a:ext cx="588475" cy="144855"/>
            </a:xfrm>
            <a:custGeom>
              <a:avLst/>
              <a:gdLst>
                <a:gd name="connsiteX0" fmla="*/ 0 w 588475"/>
                <a:gd name="connsiteY0" fmla="*/ 144855 h 144855"/>
                <a:gd name="connsiteX1" fmla="*/ 190122 w 588475"/>
                <a:gd name="connsiteY1" fmla="*/ 108641 h 144855"/>
                <a:gd name="connsiteX2" fmla="*/ 217283 w 588475"/>
                <a:gd name="connsiteY2" fmla="*/ 99588 h 144855"/>
                <a:gd name="connsiteX3" fmla="*/ 253497 w 588475"/>
                <a:gd name="connsiteY3" fmla="*/ 90534 h 144855"/>
                <a:gd name="connsiteX4" fmla="*/ 316871 w 588475"/>
                <a:gd name="connsiteY4" fmla="*/ 81481 h 144855"/>
                <a:gd name="connsiteX5" fmla="*/ 344031 w 588475"/>
                <a:gd name="connsiteY5" fmla="*/ 72428 h 144855"/>
                <a:gd name="connsiteX6" fmla="*/ 371192 w 588475"/>
                <a:gd name="connsiteY6" fmla="*/ 54321 h 144855"/>
                <a:gd name="connsiteX7" fmla="*/ 534154 w 588475"/>
                <a:gd name="connsiteY7" fmla="*/ 27160 h 144855"/>
                <a:gd name="connsiteX8" fmla="*/ 561314 w 588475"/>
                <a:gd name="connsiteY8" fmla="*/ 18107 h 144855"/>
                <a:gd name="connsiteX9" fmla="*/ 588475 w 588475"/>
                <a:gd name="connsiteY9" fmla="*/ 0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75" h="144855">
                  <a:moveTo>
                    <a:pt x="0" y="144855"/>
                  </a:moveTo>
                  <a:lnTo>
                    <a:pt x="190122" y="108641"/>
                  </a:lnTo>
                  <a:cubicBezTo>
                    <a:pt x="199497" y="106855"/>
                    <a:pt x="208107" y="102210"/>
                    <a:pt x="217283" y="99588"/>
                  </a:cubicBezTo>
                  <a:cubicBezTo>
                    <a:pt x="229247" y="96170"/>
                    <a:pt x="241255" y="92760"/>
                    <a:pt x="253497" y="90534"/>
                  </a:cubicBezTo>
                  <a:cubicBezTo>
                    <a:pt x="274492" y="86717"/>
                    <a:pt x="295746" y="84499"/>
                    <a:pt x="316871" y="81481"/>
                  </a:cubicBezTo>
                  <a:cubicBezTo>
                    <a:pt x="325924" y="78463"/>
                    <a:pt x="335495" y="76696"/>
                    <a:pt x="344031" y="72428"/>
                  </a:cubicBezTo>
                  <a:cubicBezTo>
                    <a:pt x="353763" y="67562"/>
                    <a:pt x="360792" y="57521"/>
                    <a:pt x="371192" y="54321"/>
                  </a:cubicBezTo>
                  <a:cubicBezTo>
                    <a:pt x="418151" y="39872"/>
                    <a:pt x="484499" y="33367"/>
                    <a:pt x="534154" y="27160"/>
                  </a:cubicBezTo>
                  <a:cubicBezTo>
                    <a:pt x="543207" y="24142"/>
                    <a:pt x="552778" y="22375"/>
                    <a:pt x="561314" y="18107"/>
                  </a:cubicBezTo>
                  <a:cubicBezTo>
                    <a:pt x="571046" y="13241"/>
                    <a:pt x="588475" y="0"/>
                    <a:pt x="588475" y="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23253" y="5372253"/>
            <a:ext cx="423043" cy="99170"/>
            <a:chOff x="8075691" y="1312752"/>
            <a:chExt cx="597529" cy="290991"/>
          </a:xfrm>
        </p:grpSpPr>
        <p:sp>
          <p:nvSpPr>
            <p:cNvPr id="21" name="Freeform 20"/>
            <p:cNvSpPr/>
            <p:nvPr/>
          </p:nvSpPr>
          <p:spPr>
            <a:xfrm>
              <a:off x="8075691" y="1312752"/>
              <a:ext cx="217283" cy="290991"/>
            </a:xfrm>
            <a:custGeom>
              <a:avLst/>
              <a:gdLst>
                <a:gd name="connsiteX0" fmla="*/ 153909 w 217283"/>
                <a:gd name="connsiteY0" fmla="*/ 0 h 309097"/>
                <a:gd name="connsiteX1" fmla="*/ 99588 w 217283"/>
                <a:gd name="connsiteY1" fmla="*/ 18106 h 309097"/>
                <a:gd name="connsiteX2" fmla="*/ 90535 w 217283"/>
                <a:gd name="connsiteY2" fmla="*/ 54320 h 309097"/>
                <a:gd name="connsiteX3" fmla="*/ 45267 w 217283"/>
                <a:gd name="connsiteY3" fmla="*/ 126748 h 309097"/>
                <a:gd name="connsiteX4" fmla="*/ 36214 w 217283"/>
                <a:gd name="connsiteY4" fmla="*/ 153908 h 309097"/>
                <a:gd name="connsiteX5" fmla="*/ 18107 w 217283"/>
                <a:gd name="connsiteY5" fmla="*/ 181069 h 309097"/>
                <a:gd name="connsiteX6" fmla="*/ 0 w 217283"/>
                <a:gd name="connsiteY6" fmla="*/ 217283 h 309097"/>
                <a:gd name="connsiteX7" fmla="*/ 36214 w 217283"/>
                <a:gd name="connsiteY7" fmla="*/ 226336 h 309097"/>
                <a:gd name="connsiteX8" fmla="*/ 90535 w 217283"/>
                <a:gd name="connsiteY8" fmla="*/ 262550 h 309097"/>
                <a:gd name="connsiteX9" fmla="*/ 117695 w 217283"/>
                <a:gd name="connsiteY9" fmla="*/ 280657 h 309097"/>
                <a:gd name="connsiteX10" fmla="*/ 190123 w 217283"/>
                <a:gd name="connsiteY10" fmla="*/ 307817 h 309097"/>
                <a:gd name="connsiteX11" fmla="*/ 217283 w 217283"/>
                <a:gd name="connsiteY11" fmla="*/ 307817 h 309097"/>
                <a:gd name="connsiteX0" fmla="*/ 217283 w 217283"/>
                <a:gd name="connsiteY0" fmla="*/ 0 h 497546"/>
                <a:gd name="connsiteX1" fmla="*/ 99588 w 217283"/>
                <a:gd name="connsiteY1" fmla="*/ 206555 h 497546"/>
                <a:gd name="connsiteX2" fmla="*/ 90535 w 217283"/>
                <a:gd name="connsiteY2" fmla="*/ 242769 h 497546"/>
                <a:gd name="connsiteX3" fmla="*/ 45267 w 217283"/>
                <a:gd name="connsiteY3" fmla="*/ 315197 h 497546"/>
                <a:gd name="connsiteX4" fmla="*/ 36214 w 217283"/>
                <a:gd name="connsiteY4" fmla="*/ 342357 h 497546"/>
                <a:gd name="connsiteX5" fmla="*/ 18107 w 217283"/>
                <a:gd name="connsiteY5" fmla="*/ 369518 h 497546"/>
                <a:gd name="connsiteX6" fmla="*/ 0 w 217283"/>
                <a:gd name="connsiteY6" fmla="*/ 405732 h 497546"/>
                <a:gd name="connsiteX7" fmla="*/ 36214 w 217283"/>
                <a:gd name="connsiteY7" fmla="*/ 414785 h 497546"/>
                <a:gd name="connsiteX8" fmla="*/ 90535 w 217283"/>
                <a:gd name="connsiteY8" fmla="*/ 450999 h 497546"/>
                <a:gd name="connsiteX9" fmla="*/ 117695 w 217283"/>
                <a:gd name="connsiteY9" fmla="*/ 469106 h 497546"/>
                <a:gd name="connsiteX10" fmla="*/ 190123 w 217283"/>
                <a:gd name="connsiteY10" fmla="*/ 496266 h 497546"/>
                <a:gd name="connsiteX11" fmla="*/ 217283 w 217283"/>
                <a:gd name="connsiteY11" fmla="*/ 496266 h 497546"/>
                <a:gd name="connsiteX0" fmla="*/ 99588 w 217283"/>
                <a:gd name="connsiteY0" fmla="*/ 0 h 290991"/>
                <a:gd name="connsiteX1" fmla="*/ 90535 w 217283"/>
                <a:gd name="connsiteY1" fmla="*/ 36214 h 290991"/>
                <a:gd name="connsiteX2" fmla="*/ 45267 w 217283"/>
                <a:gd name="connsiteY2" fmla="*/ 108642 h 290991"/>
                <a:gd name="connsiteX3" fmla="*/ 36214 w 217283"/>
                <a:gd name="connsiteY3" fmla="*/ 135802 h 290991"/>
                <a:gd name="connsiteX4" fmla="*/ 18107 w 217283"/>
                <a:gd name="connsiteY4" fmla="*/ 162963 h 290991"/>
                <a:gd name="connsiteX5" fmla="*/ 0 w 217283"/>
                <a:gd name="connsiteY5" fmla="*/ 199177 h 290991"/>
                <a:gd name="connsiteX6" fmla="*/ 36214 w 217283"/>
                <a:gd name="connsiteY6" fmla="*/ 208230 h 290991"/>
                <a:gd name="connsiteX7" fmla="*/ 90535 w 217283"/>
                <a:gd name="connsiteY7" fmla="*/ 244444 h 290991"/>
                <a:gd name="connsiteX8" fmla="*/ 117695 w 217283"/>
                <a:gd name="connsiteY8" fmla="*/ 262551 h 290991"/>
                <a:gd name="connsiteX9" fmla="*/ 190123 w 217283"/>
                <a:gd name="connsiteY9" fmla="*/ 289711 h 290991"/>
                <a:gd name="connsiteX10" fmla="*/ 217283 w 217283"/>
                <a:gd name="connsiteY10" fmla="*/ 289711 h 2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283" h="290991">
                  <a:moveTo>
                    <a:pt x="99588" y="0"/>
                  </a:moveTo>
                  <a:cubicBezTo>
                    <a:pt x="90141" y="8098"/>
                    <a:pt x="94904" y="24563"/>
                    <a:pt x="90535" y="36214"/>
                  </a:cubicBezTo>
                  <a:cubicBezTo>
                    <a:pt x="78108" y="69354"/>
                    <a:pt x="66631" y="80157"/>
                    <a:pt x="45267" y="108642"/>
                  </a:cubicBezTo>
                  <a:cubicBezTo>
                    <a:pt x="42249" y="117695"/>
                    <a:pt x="40482" y="127266"/>
                    <a:pt x="36214" y="135802"/>
                  </a:cubicBezTo>
                  <a:cubicBezTo>
                    <a:pt x="31348" y="145534"/>
                    <a:pt x="23506" y="153516"/>
                    <a:pt x="18107" y="162963"/>
                  </a:cubicBezTo>
                  <a:cubicBezTo>
                    <a:pt x="11411" y="174681"/>
                    <a:pt x="6036" y="187106"/>
                    <a:pt x="0" y="199177"/>
                  </a:cubicBezTo>
                  <a:cubicBezTo>
                    <a:pt x="12071" y="202195"/>
                    <a:pt x="25411" y="202057"/>
                    <a:pt x="36214" y="208230"/>
                  </a:cubicBezTo>
                  <a:cubicBezTo>
                    <a:pt x="131154" y="262482"/>
                    <a:pt x="5737" y="216180"/>
                    <a:pt x="90535" y="244444"/>
                  </a:cubicBezTo>
                  <a:cubicBezTo>
                    <a:pt x="99588" y="250480"/>
                    <a:pt x="108248" y="257153"/>
                    <a:pt x="117695" y="262551"/>
                  </a:cubicBezTo>
                  <a:cubicBezTo>
                    <a:pt x="143778" y="277456"/>
                    <a:pt x="160416" y="285467"/>
                    <a:pt x="190123" y="289711"/>
                  </a:cubicBezTo>
                  <a:cubicBezTo>
                    <a:pt x="199085" y="290991"/>
                    <a:pt x="208230" y="289711"/>
                    <a:pt x="217283" y="289711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084745" y="1358020"/>
              <a:ext cx="588475" cy="144855"/>
            </a:xfrm>
            <a:custGeom>
              <a:avLst/>
              <a:gdLst>
                <a:gd name="connsiteX0" fmla="*/ 0 w 588475"/>
                <a:gd name="connsiteY0" fmla="*/ 144855 h 144855"/>
                <a:gd name="connsiteX1" fmla="*/ 190122 w 588475"/>
                <a:gd name="connsiteY1" fmla="*/ 108641 h 144855"/>
                <a:gd name="connsiteX2" fmla="*/ 217283 w 588475"/>
                <a:gd name="connsiteY2" fmla="*/ 99588 h 144855"/>
                <a:gd name="connsiteX3" fmla="*/ 253497 w 588475"/>
                <a:gd name="connsiteY3" fmla="*/ 90534 h 144855"/>
                <a:gd name="connsiteX4" fmla="*/ 316871 w 588475"/>
                <a:gd name="connsiteY4" fmla="*/ 81481 h 144855"/>
                <a:gd name="connsiteX5" fmla="*/ 344031 w 588475"/>
                <a:gd name="connsiteY5" fmla="*/ 72428 h 144855"/>
                <a:gd name="connsiteX6" fmla="*/ 371192 w 588475"/>
                <a:gd name="connsiteY6" fmla="*/ 54321 h 144855"/>
                <a:gd name="connsiteX7" fmla="*/ 534154 w 588475"/>
                <a:gd name="connsiteY7" fmla="*/ 27160 h 144855"/>
                <a:gd name="connsiteX8" fmla="*/ 561314 w 588475"/>
                <a:gd name="connsiteY8" fmla="*/ 18107 h 144855"/>
                <a:gd name="connsiteX9" fmla="*/ 588475 w 588475"/>
                <a:gd name="connsiteY9" fmla="*/ 0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75" h="144855">
                  <a:moveTo>
                    <a:pt x="0" y="144855"/>
                  </a:moveTo>
                  <a:lnTo>
                    <a:pt x="190122" y="108641"/>
                  </a:lnTo>
                  <a:cubicBezTo>
                    <a:pt x="199497" y="106855"/>
                    <a:pt x="208107" y="102210"/>
                    <a:pt x="217283" y="99588"/>
                  </a:cubicBezTo>
                  <a:cubicBezTo>
                    <a:pt x="229247" y="96170"/>
                    <a:pt x="241255" y="92760"/>
                    <a:pt x="253497" y="90534"/>
                  </a:cubicBezTo>
                  <a:cubicBezTo>
                    <a:pt x="274492" y="86717"/>
                    <a:pt x="295746" y="84499"/>
                    <a:pt x="316871" y="81481"/>
                  </a:cubicBezTo>
                  <a:cubicBezTo>
                    <a:pt x="325924" y="78463"/>
                    <a:pt x="335495" y="76696"/>
                    <a:pt x="344031" y="72428"/>
                  </a:cubicBezTo>
                  <a:cubicBezTo>
                    <a:pt x="353763" y="67562"/>
                    <a:pt x="360792" y="57521"/>
                    <a:pt x="371192" y="54321"/>
                  </a:cubicBezTo>
                  <a:cubicBezTo>
                    <a:pt x="418151" y="39872"/>
                    <a:pt x="484499" y="33367"/>
                    <a:pt x="534154" y="27160"/>
                  </a:cubicBezTo>
                  <a:cubicBezTo>
                    <a:pt x="543207" y="24142"/>
                    <a:pt x="552778" y="22375"/>
                    <a:pt x="561314" y="18107"/>
                  </a:cubicBezTo>
                  <a:cubicBezTo>
                    <a:pt x="571046" y="13241"/>
                    <a:pt x="588475" y="0"/>
                    <a:pt x="588475" y="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05321" y="6205392"/>
            <a:ext cx="640975" cy="99170"/>
            <a:chOff x="8075691" y="1312752"/>
            <a:chExt cx="597529" cy="290991"/>
          </a:xfrm>
        </p:grpSpPr>
        <p:sp>
          <p:nvSpPr>
            <p:cNvPr id="27" name="Freeform 26"/>
            <p:cNvSpPr/>
            <p:nvPr/>
          </p:nvSpPr>
          <p:spPr>
            <a:xfrm>
              <a:off x="8075691" y="1312752"/>
              <a:ext cx="217283" cy="290991"/>
            </a:xfrm>
            <a:custGeom>
              <a:avLst/>
              <a:gdLst>
                <a:gd name="connsiteX0" fmla="*/ 153909 w 217283"/>
                <a:gd name="connsiteY0" fmla="*/ 0 h 309097"/>
                <a:gd name="connsiteX1" fmla="*/ 99588 w 217283"/>
                <a:gd name="connsiteY1" fmla="*/ 18106 h 309097"/>
                <a:gd name="connsiteX2" fmla="*/ 90535 w 217283"/>
                <a:gd name="connsiteY2" fmla="*/ 54320 h 309097"/>
                <a:gd name="connsiteX3" fmla="*/ 45267 w 217283"/>
                <a:gd name="connsiteY3" fmla="*/ 126748 h 309097"/>
                <a:gd name="connsiteX4" fmla="*/ 36214 w 217283"/>
                <a:gd name="connsiteY4" fmla="*/ 153908 h 309097"/>
                <a:gd name="connsiteX5" fmla="*/ 18107 w 217283"/>
                <a:gd name="connsiteY5" fmla="*/ 181069 h 309097"/>
                <a:gd name="connsiteX6" fmla="*/ 0 w 217283"/>
                <a:gd name="connsiteY6" fmla="*/ 217283 h 309097"/>
                <a:gd name="connsiteX7" fmla="*/ 36214 w 217283"/>
                <a:gd name="connsiteY7" fmla="*/ 226336 h 309097"/>
                <a:gd name="connsiteX8" fmla="*/ 90535 w 217283"/>
                <a:gd name="connsiteY8" fmla="*/ 262550 h 309097"/>
                <a:gd name="connsiteX9" fmla="*/ 117695 w 217283"/>
                <a:gd name="connsiteY9" fmla="*/ 280657 h 309097"/>
                <a:gd name="connsiteX10" fmla="*/ 190123 w 217283"/>
                <a:gd name="connsiteY10" fmla="*/ 307817 h 309097"/>
                <a:gd name="connsiteX11" fmla="*/ 217283 w 217283"/>
                <a:gd name="connsiteY11" fmla="*/ 307817 h 309097"/>
                <a:gd name="connsiteX0" fmla="*/ 217283 w 217283"/>
                <a:gd name="connsiteY0" fmla="*/ 0 h 497546"/>
                <a:gd name="connsiteX1" fmla="*/ 99588 w 217283"/>
                <a:gd name="connsiteY1" fmla="*/ 206555 h 497546"/>
                <a:gd name="connsiteX2" fmla="*/ 90535 w 217283"/>
                <a:gd name="connsiteY2" fmla="*/ 242769 h 497546"/>
                <a:gd name="connsiteX3" fmla="*/ 45267 w 217283"/>
                <a:gd name="connsiteY3" fmla="*/ 315197 h 497546"/>
                <a:gd name="connsiteX4" fmla="*/ 36214 w 217283"/>
                <a:gd name="connsiteY4" fmla="*/ 342357 h 497546"/>
                <a:gd name="connsiteX5" fmla="*/ 18107 w 217283"/>
                <a:gd name="connsiteY5" fmla="*/ 369518 h 497546"/>
                <a:gd name="connsiteX6" fmla="*/ 0 w 217283"/>
                <a:gd name="connsiteY6" fmla="*/ 405732 h 497546"/>
                <a:gd name="connsiteX7" fmla="*/ 36214 w 217283"/>
                <a:gd name="connsiteY7" fmla="*/ 414785 h 497546"/>
                <a:gd name="connsiteX8" fmla="*/ 90535 w 217283"/>
                <a:gd name="connsiteY8" fmla="*/ 450999 h 497546"/>
                <a:gd name="connsiteX9" fmla="*/ 117695 w 217283"/>
                <a:gd name="connsiteY9" fmla="*/ 469106 h 497546"/>
                <a:gd name="connsiteX10" fmla="*/ 190123 w 217283"/>
                <a:gd name="connsiteY10" fmla="*/ 496266 h 497546"/>
                <a:gd name="connsiteX11" fmla="*/ 217283 w 217283"/>
                <a:gd name="connsiteY11" fmla="*/ 496266 h 497546"/>
                <a:gd name="connsiteX0" fmla="*/ 99588 w 217283"/>
                <a:gd name="connsiteY0" fmla="*/ 0 h 290991"/>
                <a:gd name="connsiteX1" fmla="*/ 90535 w 217283"/>
                <a:gd name="connsiteY1" fmla="*/ 36214 h 290991"/>
                <a:gd name="connsiteX2" fmla="*/ 45267 w 217283"/>
                <a:gd name="connsiteY2" fmla="*/ 108642 h 290991"/>
                <a:gd name="connsiteX3" fmla="*/ 36214 w 217283"/>
                <a:gd name="connsiteY3" fmla="*/ 135802 h 290991"/>
                <a:gd name="connsiteX4" fmla="*/ 18107 w 217283"/>
                <a:gd name="connsiteY4" fmla="*/ 162963 h 290991"/>
                <a:gd name="connsiteX5" fmla="*/ 0 w 217283"/>
                <a:gd name="connsiteY5" fmla="*/ 199177 h 290991"/>
                <a:gd name="connsiteX6" fmla="*/ 36214 w 217283"/>
                <a:gd name="connsiteY6" fmla="*/ 208230 h 290991"/>
                <a:gd name="connsiteX7" fmla="*/ 90535 w 217283"/>
                <a:gd name="connsiteY7" fmla="*/ 244444 h 290991"/>
                <a:gd name="connsiteX8" fmla="*/ 117695 w 217283"/>
                <a:gd name="connsiteY8" fmla="*/ 262551 h 290991"/>
                <a:gd name="connsiteX9" fmla="*/ 190123 w 217283"/>
                <a:gd name="connsiteY9" fmla="*/ 289711 h 290991"/>
                <a:gd name="connsiteX10" fmla="*/ 217283 w 217283"/>
                <a:gd name="connsiteY10" fmla="*/ 289711 h 2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283" h="290991">
                  <a:moveTo>
                    <a:pt x="99588" y="0"/>
                  </a:moveTo>
                  <a:cubicBezTo>
                    <a:pt x="90141" y="8098"/>
                    <a:pt x="94904" y="24563"/>
                    <a:pt x="90535" y="36214"/>
                  </a:cubicBezTo>
                  <a:cubicBezTo>
                    <a:pt x="78108" y="69354"/>
                    <a:pt x="66631" y="80157"/>
                    <a:pt x="45267" y="108642"/>
                  </a:cubicBezTo>
                  <a:cubicBezTo>
                    <a:pt x="42249" y="117695"/>
                    <a:pt x="40482" y="127266"/>
                    <a:pt x="36214" y="135802"/>
                  </a:cubicBezTo>
                  <a:cubicBezTo>
                    <a:pt x="31348" y="145534"/>
                    <a:pt x="23506" y="153516"/>
                    <a:pt x="18107" y="162963"/>
                  </a:cubicBezTo>
                  <a:cubicBezTo>
                    <a:pt x="11411" y="174681"/>
                    <a:pt x="6036" y="187106"/>
                    <a:pt x="0" y="199177"/>
                  </a:cubicBezTo>
                  <a:cubicBezTo>
                    <a:pt x="12071" y="202195"/>
                    <a:pt x="25411" y="202057"/>
                    <a:pt x="36214" y="208230"/>
                  </a:cubicBezTo>
                  <a:cubicBezTo>
                    <a:pt x="131154" y="262482"/>
                    <a:pt x="5737" y="216180"/>
                    <a:pt x="90535" y="244444"/>
                  </a:cubicBezTo>
                  <a:cubicBezTo>
                    <a:pt x="99588" y="250480"/>
                    <a:pt x="108248" y="257153"/>
                    <a:pt x="117695" y="262551"/>
                  </a:cubicBezTo>
                  <a:cubicBezTo>
                    <a:pt x="143778" y="277456"/>
                    <a:pt x="160416" y="285467"/>
                    <a:pt x="190123" y="289711"/>
                  </a:cubicBezTo>
                  <a:cubicBezTo>
                    <a:pt x="199085" y="290991"/>
                    <a:pt x="208230" y="289711"/>
                    <a:pt x="217283" y="289711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84745" y="1358020"/>
              <a:ext cx="588475" cy="144855"/>
            </a:xfrm>
            <a:custGeom>
              <a:avLst/>
              <a:gdLst>
                <a:gd name="connsiteX0" fmla="*/ 0 w 588475"/>
                <a:gd name="connsiteY0" fmla="*/ 144855 h 144855"/>
                <a:gd name="connsiteX1" fmla="*/ 190122 w 588475"/>
                <a:gd name="connsiteY1" fmla="*/ 108641 h 144855"/>
                <a:gd name="connsiteX2" fmla="*/ 217283 w 588475"/>
                <a:gd name="connsiteY2" fmla="*/ 99588 h 144855"/>
                <a:gd name="connsiteX3" fmla="*/ 253497 w 588475"/>
                <a:gd name="connsiteY3" fmla="*/ 90534 h 144855"/>
                <a:gd name="connsiteX4" fmla="*/ 316871 w 588475"/>
                <a:gd name="connsiteY4" fmla="*/ 81481 h 144855"/>
                <a:gd name="connsiteX5" fmla="*/ 344031 w 588475"/>
                <a:gd name="connsiteY5" fmla="*/ 72428 h 144855"/>
                <a:gd name="connsiteX6" fmla="*/ 371192 w 588475"/>
                <a:gd name="connsiteY6" fmla="*/ 54321 h 144855"/>
                <a:gd name="connsiteX7" fmla="*/ 534154 w 588475"/>
                <a:gd name="connsiteY7" fmla="*/ 27160 h 144855"/>
                <a:gd name="connsiteX8" fmla="*/ 561314 w 588475"/>
                <a:gd name="connsiteY8" fmla="*/ 18107 h 144855"/>
                <a:gd name="connsiteX9" fmla="*/ 588475 w 588475"/>
                <a:gd name="connsiteY9" fmla="*/ 0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75" h="144855">
                  <a:moveTo>
                    <a:pt x="0" y="144855"/>
                  </a:moveTo>
                  <a:lnTo>
                    <a:pt x="190122" y="108641"/>
                  </a:lnTo>
                  <a:cubicBezTo>
                    <a:pt x="199497" y="106855"/>
                    <a:pt x="208107" y="102210"/>
                    <a:pt x="217283" y="99588"/>
                  </a:cubicBezTo>
                  <a:cubicBezTo>
                    <a:pt x="229247" y="96170"/>
                    <a:pt x="241255" y="92760"/>
                    <a:pt x="253497" y="90534"/>
                  </a:cubicBezTo>
                  <a:cubicBezTo>
                    <a:pt x="274492" y="86717"/>
                    <a:pt x="295746" y="84499"/>
                    <a:pt x="316871" y="81481"/>
                  </a:cubicBezTo>
                  <a:cubicBezTo>
                    <a:pt x="325924" y="78463"/>
                    <a:pt x="335495" y="76696"/>
                    <a:pt x="344031" y="72428"/>
                  </a:cubicBezTo>
                  <a:cubicBezTo>
                    <a:pt x="353763" y="67562"/>
                    <a:pt x="360792" y="57521"/>
                    <a:pt x="371192" y="54321"/>
                  </a:cubicBezTo>
                  <a:cubicBezTo>
                    <a:pt x="418151" y="39872"/>
                    <a:pt x="484499" y="33367"/>
                    <a:pt x="534154" y="27160"/>
                  </a:cubicBezTo>
                  <a:cubicBezTo>
                    <a:pt x="543207" y="24142"/>
                    <a:pt x="552778" y="22375"/>
                    <a:pt x="561314" y="18107"/>
                  </a:cubicBezTo>
                  <a:cubicBezTo>
                    <a:pt x="571046" y="13241"/>
                    <a:pt x="588475" y="0"/>
                    <a:pt x="588475" y="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19" y="556181"/>
            <a:ext cx="8629471" cy="553336"/>
          </a:xfrm>
        </p:spPr>
        <p:txBody>
          <a:bodyPr/>
          <a:lstStyle/>
          <a:p>
            <a:r>
              <a:rPr lang="hr-HR" dirty="0" smtClean="0"/>
              <a:t>Primjer 1 - naslov u jednom retku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2159" y="1300788"/>
            <a:ext cx="6478412" cy="4860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31435" y="3353664"/>
            <a:ext cx="27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(fotografija - visina 13,5 cm)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20" y="556181"/>
            <a:ext cx="8639410" cy="553336"/>
          </a:xfrm>
        </p:spPr>
        <p:txBody>
          <a:bodyPr/>
          <a:lstStyle/>
          <a:p>
            <a:r>
              <a:rPr lang="en-US" dirty="0" smtClean="0"/>
              <a:t>IEEE </a:t>
            </a:r>
            <a:r>
              <a:rPr lang="hr-HR" dirty="0" smtClean="0"/>
              <a:t>Sections Congress 2017, Sydney</a:t>
            </a:r>
            <a:r>
              <a:rPr lang="en-US" dirty="0" smtClean="0"/>
              <a:t>, </a:t>
            </a:r>
            <a:r>
              <a:rPr lang="hr-HR" dirty="0" smtClean="0"/>
              <a:t>Australija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59" y="1300788"/>
            <a:ext cx="6478412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20" y="796456"/>
            <a:ext cx="8504680" cy="553336"/>
          </a:xfrm>
        </p:spPr>
        <p:txBody>
          <a:bodyPr/>
          <a:lstStyle/>
          <a:p>
            <a:r>
              <a:rPr lang="hr-HR" dirty="0" smtClean="0"/>
              <a:t>Primjer 2 - naslov u dva retka naslov u dva retka naslov u dva retka naslov u dva retka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159" y="1459812"/>
            <a:ext cx="6478412" cy="4860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3031435" y="3353664"/>
            <a:ext cx="27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(fotografija - visina 13,5 cm)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737" y="1470477"/>
            <a:ext cx="6480000" cy="48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20" y="796456"/>
            <a:ext cx="8504680" cy="553336"/>
          </a:xfrm>
        </p:spPr>
        <p:txBody>
          <a:bodyPr/>
          <a:lstStyle/>
          <a:p>
            <a:r>
              <a:rPr lang="hr-HR" dirty="0" smtClean="0"/>
              <a:t>CEuSYP 2017 - </a:t>
            </a:r>
            <a:r>
              <a:rPr lang="en-US" dirty="0" smtClean="0"/>
              <a:t>Central European Student and Young Professionals Congress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hr-HR" dirty="0" smtClean="0"/>
              <a:t>Lavov, Ukrajina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271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Svečana večera Hrvatske sekcije IEEE</vt:lpstr>
      <vt:lpstr>Svečana večera Hrvatske sekcije IEEE</vt:lpstr>
      <vt:lpstr>Primjer 1 - naslov u jednom retku</vt:lpstr>
      <vt:lpstr>IEEE Sections Congress 2017, Sydney, Australija</vt:lpstr>
      <vt:lpstr>Primjer 2 - naslov u dva retka naslov u dva retka naslov u dva retka naslov u dva retka</vt:lpstr>
      <vt:lpstr>CEuSYP 2017 - Central European Student and Young Professionals Congress, Lavov, Ukrajina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mmatijasevic</cp:lastModifiedBy>
  <cp:revision>71</cp:revision>
  <dcterms:created xsi:type="dcterms:W3CDTF">2016-09-19T18:05:34Z</dcterms:created>
  <dcterms:modified xsi:type="dcterms:W3CDTF">2017-11-21T19:05:17Z</dcterms:modified>
</cp:coreProperties>
</file>